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notesSlides/notesSlide15.xml" ContentType="application/vnd.openxmlformats-officedocument.presentationml.notesSlide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png" ContentType="image/png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03" r:id="rId1"/>
  </p:sldMasterIdLst>
  <p:notesMasterIdLst>
    <p:notesMasterId r:id="rId17"/>
  </p:notesMasterIdLst>
  <p:sldIdLst>
    <p:sldId id="256" r:id="rId2"/>
    <p:sldId id="264" r:id="rId3"/>
    <p:sldId id="270" r:id="rId4"/>
    <p:sldId id="272" r:id="rId5"/>
    <p:sldId id="274" r:id="rId6"/>
    <p:sldId id="284" r:id="rId7"/>
    <p:sldId id="286" r:id="rId8"/>
    <p:sldId id="290" r:id="rId9"/>
    <p:sldId id="291" r:id="rId10"/>
    <p:sldId id="307" r:id="rId11"/>
    <p:sldId id="312" r:id="rId12"/>
    <p:sldId id="314" r:id="rId13"/>
    <p:sldId id="317" r:id="rId14"/>
    <p:sldId id="319" r:id="rId15"/>
    <p:sldId id="353" r:id="rId1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>
        <p15:guide id="1" pos="3704">
          <p15:clr>
            <a:srgbClr val="9AA0A6"/>
          </p15:clr>
        </p15:guide>
        <p15:guide id="2" pos="4392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E3F1E2"/>
    <a:srgbClr val="CBCCD0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6764CA9A-1C78-4F05-BD22-73021BFFD331}">
  <a:tblStyle styleId="{6764CA9A-1C78-4F05-BD22-73021BFFD33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5883" autoAdjust="0"/>
    <p:restoredTop sz="95250" autoAdjust="0"/>
  </p:normalViewPr>
  <p:slideViewPr>
    <p:cSldViewPr snapToGrid="0">
      <p:cViewPr>
        <p:scale>
          <a:sx n="100" d="100"/>
          <a:sy n="100" d="100"/>
        </p:scale>
        <p:origin x="-276" y="-150"/>
      </p:cViewPr>
      <p:guideLst>
        <p:guide orient="horz" pos="1620"/>
        <p:guide pos="3704"/>
        <p:guide pos="439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jpe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1" name="Google Shape;1431;g1083f33e91c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2" name="Google Shape;1432;g1083f33e91c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8" name="Google Shape;1478;gcc7554a049_0_8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9" name="Google Shape;1479;gcc7554a049_0_8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3" name="Google Shape;1503;gcc7554a049_0_8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4" name="Google Shape;1504;gcc7554a049_0_8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3" name="Google Shape;1533;g1083f33e91c_1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4" name="Google Shape;1534;g1083f33e91c_1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1" name="Google Shape;1551;g1083f33e91c_0_2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2" name="Google Shape;1552;g1083f33e91c_0_2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1" name="Google Shape;1551;g1083f33e91c_0_2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2" name="Google Shape;1552;g1083f33e91c_0_2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xmlns="" val="3492135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cc7554a049_0_3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" name="Google Shape;557;gcc7554a049_0_3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cc7554a049_0_3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cc7554a049_0_3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gcc7554a049_0_4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9" name="Google Shape;649;gcc7554a049_0_4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gcf7a3c503a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9" name="Google Shape;659;gcf7a3c503a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gcc7554a049_0_4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2" name="Google Shape;862;gcc7554a049_0_4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gcc7554a049_0_4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6" name="Google Shape;876;gcc7554a049_0_4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" name="Google Shape;1012;gcc7554a049_0_5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3" name="Google Shape;1013;gcc7554a049_0_5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" name="Google Shape;1054;g107aaa41fe9_0_4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5" name="Google Shape;1055;g107aaa41fe9_0_4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039975" y="1248300"/>
            <a:ext cx="7064100" cy="20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040000" y="3300900"/>
            <a:ext cx="7064100" cy="44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-257975" y="-72550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" name="Google Shape;13;p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" name="Google Shape;14;p2"/>
          <p:cNvCxnSpPr/>
          <p:nvPr/>
        </p:nvCxnSpPr>
        <p:spPr>
          <a:xfrm flipH="1">
            <a:off x="6467450" y="3935375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4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0"/>
          <p:cNvSpPr txBox="1">
            <a:spLocks noGrp="1"/>
          </p:cNvSpPr>
          <p:nvPr>
            <p:ph type="subTitle" idx="1"/>
          </p:nvPr>
        </p:nvSpPr>
        <p:spPr>
          <a:xfrm>
            <a:off x="3509000" y="2532051"/>
            <a:ext cx="2126100" cy="4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26" name="Google Shape;226;p30"/>
          <p:cNvSpPr txBox="1">
            <a:spLocks noGrp="1"/>
          </p:cNvSpPr>
          <p:nvPr>
            <p:ph type="subTitle" idx="2"/>
          </p:nvPr>
        </p:nvSpPr>
        <p:spPr>
          <a:xfrm>
            <a:off x="3509025" y="2948247"/>
            <a:ext cx="2126100" cy="81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30"/>
          <p:cNvSpPr txBox="1">
            <a:spLocks noGrp="1"/>
          </p:cNvSpPr>
          <p:nvPr>
            <p:ph type="subTitle" idx="3"/>
          </p:nvPr>
        </p:nvSpPr>
        <p:spPr>
          <a:xfrm>
            <a:off x="953025" y="2532051"/>
            <a:ext cx="2126100" cy="4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28" name="Google Shape;228;p30"/>
          <p:cNvSpPr txBox="1">
            <a:spLocks noGrp="1"/>
          </p:cNvSpPr>
          <p:nvPr>
            <p:ph type="subTitle" idx="4"/>
          </p:nvPr>
        </p:nvSpPr>
        <p:spPr>
          <a:xfrm>
            <a:off x="953125" y="2948247"/>
            <a:ext cx="2126100" cy="81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30"/>
          <p:cNvSpPr txBox="1">
            <a:spLocks noGrp="1"/>
          </p:cNvSpPr>
          <p:nvPr>
            <p:ph type="subTitle" idx="5"/>
          </p:nvPr>
        </p:nvSpPr>
        <p:spPr>
          <a:xfrm>
            <a:off x="6064875" y="2532051"/>
            <a:ext cx="2126100" cy="4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30" name="Google Shape;230;p30"/>
          <p:cNvSpPr txBox="1">
            <a:spLocks noGrp="1"/>
          </p:cNvSpPr>
          <p:nvPr>
            <p:ph type="subTitle" idx="6"/>
          </p:nvPr>
        </p:nvSpPr>
        <p:spPr>
          <a:xfrm>
            <a:off x="6064875" y="2948247"/>
            <a:ext cx="2126100" cy="81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1" name="Google Shape;231;p30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665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>
            <a:endParaRPr/>
          </a:p>
        </p:txBody>
      </p:sp>
      <p:cxnSp>
        <p:nvCxnSpPr>
          <p:cNvPr id="232" name="Google Shape;232;p3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3" name="Google Shape;233;p3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3">
  <p:cSld name="CUSTOM_26"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8" name="Google Shape;358;p4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9" name="Google Shape;359;p4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0" name="Google Shape;360;p40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1" name="Google Shape;361;p40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2" name="Google Shape;362;p40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3" name="Google Shape;363;p40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4" name="Google Shape;364;p40"/>
          <p:cNvSpPr txBox="1">
            <a:spLocks noGrp="1"/>
          </p:cNvSpPr>
          <p:nvPr>
            <p:ph type="subTitle" idx="1"/>
          </p:nvPr>
        </p:nvSpPr>
        <p:spPr>
          <a:xfrm>
            <a:off x="728750" y="1112872"/>
            <a:ext cx="2014800" cy="49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65" name="Google Shape;365;p40"/>
          <p:cNvSpPr txBox="1">
            <a:spLocks noGrp="1"/>
          </p:cNvSpPr>
          <p:nvPr>
            <p:ph type="subTitle" idx="2"/>
          </p:nvPr>
        </p:nvSpPr>
        <p:spPr>
          <a:xfrm>
            <a:off x="728762" y="1515149"/>
            <a:ext cx="2014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6" name="Google Shape;366;p40"/>
          <p:cNvSpPr txBox="1">
            <a:spLocks noGrp="1"/>
          </p:cNvSpPr>
          <p:nvPr>
            <p:ph type="subTitle" idx="3"/>
          </p:nvPr>
        </p:nvSpPr>
        <p:spPr>
          <a:xfrm>
            <a:off x="728750" y="2036386"/>
            <a:ext cx="2014800" cy="49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67" name="Google Shape;367;p40"/>
          <p:cNvSpPr txBox="1">
            <a:spLocks noGrp="1"/>
          </p:cNvSpPr>
          <p:nvPr>
            <p:ph type="subTitle" idx="4"/>
          </p:nvPr>
        </p:nvSpPr>
        <p:spPr>
          <a:xfrm>
            <a:off x="728762" y="2445160"/>
            <a:ext cx="2014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8" name="Google Shape;368;p40"/>
          <p:cNvSpPr txBox="1">
            <a:spLocks noGrp="1"/>
          </p:cNvSpPr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>
            <a:endParaRPr/>
          </a:p>
        </p:txBody>
      </p:sp>
      <p:sp>
        <p:nvSpPr>
          <p:cNvPr id="369" name="Google Shape;369;p40"/>
          <p:cNvSpPr txBox="1">
            <a:spLocks noGrp="1"/>
          </p:cNvSpPr>
          <p:nvPr>
            <p:ph type="subTitle" idx="5"/>
          </p:nvPr>
        </p:nvSpPr>
        <p:spPr>
          <a:xfrm>
            <a:off x="728750" y="2997225"/>
            <a:ext cx="2014800" cy="49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70" name="Google Shape;370;p40"/>
          <p:cNvSpPr txBox="1">
            <a:spLocks noGrp="1"/>
          </p:cNvSpPr>
          <p:nvPr>
            <p:ph type="subTitle" idx="6"/>
          </p:nvPr>
        </p:nvSpPr>
        <p:spPr>
          <a:xfrm>
            <a:off x="728762" y="3405999"/>
            <a:ext cx="2014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7_1"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43"/>
          <p:cNvSpPr txBox="1">
            <a:spLocks noGrp="1"/>
          </p:cNvSpPr>
          <p:nvPr>
            <p:ph type="title"/>
          </p:nvPr>
        </p:nvSpPr>
        <p:spPr>
          <a:xfrm>
            <a:off x="803750" y="2040496"/>
            <a:ext cx="4087500" cy="6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97" name="Google Shape;397;p43"/>
          <p:cNvSpPr txBox="1">
            <a:spLocks noGrp="1"/>
          </p:cNvSpPr>
          <p:nvPr>
            <p:ph type="subTitle" idx="1"/>
          </p:nvPr>
        </p:nvSpPr>
        <p:spPr>
          <a:xfrm>
            <a:off x="803750" y="2693525"/>
            <a:ext cx="3159300" cy="5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398" name="Google Shape;398;p4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9" name="Google Shape;399;p4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29"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2" name="Google Shape;412;p4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3" name="Google Shape;413;p4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4" name="Google Shape;414;p46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5" name="Google Shape;415;p46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6" name="Google Shape;416;p46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7" name="Google Shape;417;p46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8" name="Google Shape;418;p46"/>
          <p:cNvSpPr txBox="1">
            <a:spLocks noGrp="1"/>
          </p:cNvSpPr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>
            <a:endParaRPr/>
          </a:p>
        </p:txBody>
      </p:sp>
      <p:sp>
        <p:nvSpPr>
          <p:cNvPr id="419" name="Google Shape;419;p46"/>
          <p:cNvSpPr txBox="1">
            <a:spLocks noGrp="1"/>
          </p:cNvSpPr>
          <p:nvPr>
            <p:ph type="subTitle" idx="1"/>
          </p:nvPr>
        </p:nvSpPr>
        <p:spPr>
          <a:xfrm>
            <a:off x="4525188" y="1537663"/>
            <a:ext cx="3957600" cy="288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R="3810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20" name="Google Shape;420;p46"/>
          <p:cNvSpPr txBox="1">
            <a:spLocks noGrp="1"/>
          </p:cNvSpPr>
          <p:nvPr>
            <p:ph type="subTitle" idx="2"/>
          </p:nvPr>
        </p:nvSpPr>
        <p:spPr>
          <a:xfrm>
            <a:off x="661213" y="1537663"/>
            <a:ext cx="3957600" cy="288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R="3810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4">
  <p:cSld name="CUSTOM_31"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48"/>
          <p:cNvSpPr txBox="1">
            <a:spLocks noGrp="1"/>
          </p:cNvSpPr>
          <p:nvPr>
            <p:ph type="title"/>
          </p:nvPr>
        </p:nvSpPr>
        <p:spPr>
          <a:xfrm>
            <a:off x="1244250" y="445025"/>
            <a:ext cx="665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>
            <a:endParaRPr/>
          </a:p>
        </p:txBody>
      </p:sp>
      <p:sp>
        <p:nvSpPr>
          <p:cNvPr id="431" name="Google Shape;431;p48"/>
          <p:cNvSpPr txBox="1">
            <a:spLocks noGrp="1"/>
          </p:cNvSpPr>
          <p:nvPr>
            <p:ph type="subTitle" idx="1"/>
          </p:nvPr>
        </p:nvSpPr>
        <p:spPr>
          <a:xfrm>
            <a:off x="3509000" y="3398751"/>
            <a:ext cx="2126100" cy="4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432" name="Google Shape;432;p48"/>
          <p:cNvSpPr txBox="1">
            <a:spLocks noGrp="1"/>
          </p:cNvSpPr>
          <p:nvPr>
            <p:ph type="subTitle" idx="2"/>
          </p:nvPr>
        </p:nvSpPr>
        <p:spPr>
          <a:xfrm>
            <a:off x="3509025" y="3814950"/>
            <a:ext cx="2126100" cy="88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3" name="Google Shape;433;p48"/>
          <p:cNvSpPr txBox="1">
            <a:spLocks noGrp="1"/>
          </p:cNvSpPr>
          <p:nvPr>
            <p:ph type="subTitle" idx="3"/>
          </p:nvPr>
        </p:nvSpPr>
        <p:spPr>
          <a:xfrm>
            <a:off x="953025" y="3398751"/>
            <a:ext cx="2126100" cy="4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434" name="Google Shape;434;p48"/>
          <p:cNvSpPr txBox="1">
            <a:spLocks noGrp="1"/>
          </p:cNvSpPr>
          <p:nvPr>
            <p:ph type="subTitle" idx="4"/>
          </p:nvPr>
        </p:nvSpPr>
        <p:spPr>
          <a:xfrm>
            <a:off x="953125" y="3814951"/>
            <a:ext cx="2126100" cy="88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5" name="Google Shape;435;p48"/>
          <p:cNvSpPr txBox="1">
            <a:spLocks noGrp="1"/>
          </p:cNvSpPr>
          <p:nvPr>
            <p:ph type="subTitle" idx="5"/>
          </p:nvPr>
        </p:nvSpPr>
        <p:spPr>
          <a:xfrm>
            <a:off x="6064875" y="3398751"/>
            <a:ext cx="2126100" cy="4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436" name="Google Shape;436;p48"/>
          <p:cNvSpPr txBox="1">
            <a:spLocks noGrp="1"/>
          </p:cNvSpPr>
          <p:nvPr>
            <p:ph type="subTitle" idx="6"/>
          </p:nvPr>
        </p:nvSpPr>
        <p:spPr>
          <a:xfrm>
            <a:off x="6064875" y="3814950"/>
            <a:ext cx="2126100" cy="88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437" name="Google Shape;437;p4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8" name="Google Shape;438;p4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9" name="Google Shape;439;p48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0" name="Google Shape;440;p48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0" name="Google Shape;450;p5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1" name="Google Shape;451;p5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_1"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3" name="Google Shape;453;p5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4" name="Google Shape;454;p5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5" name="Google Shape;455;p51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6" name="Google Shape;456;p51"/>
          <p:cNvCxnSpPr/>
          <p:nvPr/>
        </p:nvCxnSpPr>
        <p:spPr>
          <a:xfrm>
            <a:off x="-147275" y="3943475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0_1_1"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8" name="Google Shape;458;p5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9" name="Google Shape;459;p5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0" name="Google Shape;460;p52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30"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2" name="Google Shape;462;p5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3" name="Google Shape;463;p5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4" name="Google Shape;464;p53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5" name="Google Shape;465;p5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6" name="Google Shape;466;p53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7" name="Google Shape;467;p53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568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ubTitle" idx="1"/>
          </p:nvPr>
        </p:nvSpPr>
        <p:spPr>
          <a:xfrm>
            <a:off x="5038975" y="2551449"/>
            <a:ext cx="24861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ubTitle" idx="2"/>
          </p:nvPr>
        </p:nvSpPr>
        <p:spPr>
          <a:xfrm>
            <a:off x="5038975" y="2961200"/>
            <a:ext cx="2486100" cy="9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ubTitle" idx="3"/>
          </p:nvPr>
        </p:nvSpPr>
        <p:spPr>
          <a:xfrm>
            <a:off x="1693175" y="2551449"/>
            <a:ext cx="24861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ubTitle" idx="4"/>
          </p:nvPr>
        </p:nvSpPr>
        <p:spPr>
          <a:xfrm>
            <a:off x="1693175" y="2961200"/>
            <a:ext cx="2486100" cy="9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35" name="Google Shape;35;p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" name="Google Shape;36;p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Google Shape;37;p5"/>
          <p:cNvCxnSpPr/>
          <p:nvPr/>
        </p:nvCxnSpPr>
        <p:spPr>
          <a:xfrm flipH="1">
            <a:off x="6935750" y="3931325"/>
            <a:ext cx="2549400" cy="13545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0"/>
          <p:cNvSpPr txBox="1">
            <a:spLocks noGrp="1"/>
          </p:cNvSpPr>
          <p:nvPr>
            <p:ph type="body" idx="1"/>
          </p:nvPr>
        </p:nvSpPr>
        <p:spPr>
          <a:xfrm>
            <a:off x="713225" y="441927"/>
            <a:ext cx="3557100" cy="97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latin typeface="Vidaloka"/>
                <a:ea typeface="Vidaloka"/>
                <a:cs typeface="Vidaloka"/>
                <a:sym typeface="Vidaloka"/>
              </a:defRPr>
            </a:lvl1pPr>
          </a:lstStyle>
          <a:p>
            <a:endParaRPr/>
          </a:p>
        </p:txBody>
      </p:sp>
      <p:cxnSp>
        <p:nvCxnSpPr>
          <p:cNvPr id="62" name="Google Shape;62;p1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" name="Google Shape;63;p1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" name="Google Shape;64;p10"/>
          <p:cNvCxnSpPr/>
          <p:nvPr/>
        </p:nvCxnSpPr>
        <p:spPr>
          <a:xfrm rot="10800000" flipH="1">
            <a:off x="6144975" y="3103725"/>
            <a:ext cx="3118200" cy="22011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 txBox="1">
            <a:spLocks noGrp="1"/>
          </p:cNvSpPr>
          <p:nvPr>
            <p:ph type="title" hasCustomPrompt="1"/>
          </p:nvPr>
        </p:nvSpPr>
        <p:spPr>
          <a:xfrm>
            <a:off x="713225" y="1345363"/>
            <a:ext cx="7717500" cy="164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7" name="Google Shape;67;p11"/>
          <p:cNvSpPr txBox="1">
            <a:spLocks noGrp="1"/>
          </p:cNvSpPr>
          <p:nvPr>
            <p:ph type="subTitle" idx="1"/>
          </p:nvPr>
        </p:nvSpPr>
        <p:spPr>
          <a:xfrm>
            <a:off x="1514325" y="3188648"/>
            <a:ext cx="61203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cxnSp>
        <p:nvCxnSpPr>
          <p:cNvPr id="68" name="Google Shape;68;p1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" name="Google Shape;69;p1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" name="Google Shape;70;p11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" name="Google Shape;71;p11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3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8"/>
          <p:cNvSpPr txBox="1">
            <a:spLocks noGrp="1"/>
          </p:cNvSpPr>
          <p:nvPr>
            <p:ph type="title"/>
          </p:nvPr>
        </p:nvSpPr>
        <p:spPr>
          <a:xfrm>
            <a:off x="1994850" y="1482825"/>
            <a:ext cx="5154300" cy="129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>
            <a:endParaRPr/>
          </a:p>
        </p:txBody>
      </p:sp>
      <p:sp>
        <p:nvSpPr>
          <p:cNvPr id="134" name="Google Shape;134;p18"/>
          <p:cNvSpPr txBox="1">
            <a:spLocks noGrp="1"/>
          </p:cNvSpPr>
          <p:nvPr>
            <p:ph type="subTitle" idx="1"/>
          </p:nvPr>
        </p:nvSpPr>
        <p:spPr>
          <a:xfrm>
            <a:off x="2299500" y="2972150"/>
            <a:ext cx="4545000" cy="55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cxnSp>
        <p:nvCxnSpPr>
          <p:cNvPr id="135" name="Google Shape;135;p1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" name="Google Shape;136;p1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_ONLY_1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156" name="Google Shape;156;p2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7" name="Google Shape;157;p2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8" name="Google Shape;158;p21"/>
          <p:cNvCxnSpPr/>
          <p:nvPr/>
        </p:nvCxnSpPr>
        <p:spPr>
          <a:xfrm>
            <a:off x="7207350" y="-153175"/>
            <a:ext cx="2120400" cy="12738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6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0" name="Google Shape;160;p2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1" name="Google Shape;161;p2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2" name="Google Shape;162;p22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3" name="Google Shape;163;p22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4" name="Google Shape;164;p22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5" name="Google Shape;165;p22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6" name="Google Shape;166;p22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3_1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8"/>
          <p:cNvSpPr txBox="1">
            <a:spLocks noGrp="1"/>
          </p:cNvSpPr>
          <p:nvPr>
            <p:ph type="title"/>
          </p:nvPr>
        </p:nvSpPr>
        <p:spPr>
          <a:xfrm>
            <a:off x="1043725" y="922567"/>
            <a:ext cx="3123000" cy="225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28"/>
          <p:cNvSpPr txBox="1">
            <a:spLocks noGrp="1"/>
          </p:cNvSpPr>
          <p:nvPr>
            <p:ph type="subTitle" idx="1"/>
          </p:nvPr>
        </p:nvSpPr>
        <p:spPr>
          <a:xfrm>
            <a:off x="1043725" y="3360938"/>
            <a:ext cx="3013500" cy="78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cxnSp>
        <p:nvCxnSpPr>
          <p:cNvPr id="212" name="Google Shape;212;p2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" name="Google Shape;213;p2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4" name="Google Shape;214;p28"/>
          <p:cNvCxnSpPr/>
          <p:nvPr/>
        </p:nvCxnSpPr>
        <p:spPr>
          <a:xfrm>
            <a:off x="5322650" y="-80625"/>
            <a:ext cx="4005000" cy="20073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6" r:id="rId3"/>
    <p:sldLayoutId id="2147483657" r:id="rId4"/>
    <p:sldLayoutId id="2147483658" r:id="rId5"/>
    <p:sldLayoutId id="2147483664" r:id="rId6"/>
    <p:sldLayoutId id="2147483667" r:id="rId7"/>
    <p:sldLayoutId id="2147483668" r:id="rId8"/>
    <p:sldLayoutId id="2147483674" r:id="rId9"/>
    <p:sldLayoutId id="2147483676" r:id="rId10"/>
    <p:sldLayoutId id="2147483686" r:id="rId11"/>
    <p:sldLayoutId id="2147483689" r:id="rId12"/>
    <p:sldLayoutId id="2147483692" r:id="rId13"/>
    <p:sldLayoutId id="2147483694" r:id="rId14"/>
    <p:sldLayoutId id="2147483696" r:id="rId15"/>
    <p:sldLayoutId id="2147483697" r:id="rId16"/>
    <p:sldLayoutId id="2147483698" r:id="rId17"/>
    <p:sldLayoutId id="2147483699" r:id="rId1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jpe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59"/>
          <p:cNvSpPr txBox="1">
            <a:spLocks noGrp="1"/>
          </p:cNvSpPr>
          <p:nvPr>
            <p:ph type="ctrTitle"/>
          </p:nvPr>
        </p:nvSpPr>
        <p:spPr>
          <a:xfrm>
            <a:off x="294167" y="950589"/>
            <a:ext cx="8555665" cy="20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-RU" b="1" dirty="0"/>
              <a:t>Акселератор Возможностей</a:t>
            </a:r>
          </a:p>
        </p:txBody>
      </p:sp>
      <p:sp>
        <p:nvSpPr>
          <p:cNvPr id="483" name="Google Shape;483;p59"/>
          <p:cNvSpPr txBox="1">
            <a:spLocks noGrp="1"/>
          </p:cNvSpPr>
          <p:nvPr>
            <p:ph type="subTitle" idx="1"/>
          </p:nvPr>
        </p:nvSpPr>
        <p:spPr>
          <a:xfrm>
            <a:off x="1039949" y="3408289"/>
            <a:ext cx="7064100" cy="44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4000" b="1" dirty="0">
                <a:solidFill>
                  <a:schemeClr val="dk1"/>
                </a:solidFill>
              </a:rPr>
              <a:t>Мастера поиска</a:t>
            </a:r>
            <a:endParaRPr sz="4000" b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4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4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" name="Google Shape;1434;p110"/>
          <p:cNvSpPr txBox="1">
            <a:spLocks noGrp="1"/>
          </p:cNvSpPr>
          <p:nvPr>
            <p:ph type="subTitle" idx="5"/>
          </p:nvPr>
        </p:nvSpPr>
        <p:spPr>
          <a:xfrm>
            <a:off x="728750" y="2997225"/>
            <a:ext cx="2014800" cy="49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1435" name="Google Shape;1435;p110"/>
          <p:cNvSpPr txBox="1">
            <a:spLocks noGrp="1"/>
          </p:cNvSpPr>
          <p:nvPr>
            <p:ph type="subTitle" idx="6"/>
          </p:nvPr>
        </p:nvSpPr>
        <p:spPr>
          <a:xfrm>
            <a:off x="728762" y="3405999"/>
            <a:ext cx="2014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the biggest planet</a:t>
            </a:r>
            <a:endParaRPr/>
          </a:p>
        </p:txBody>
      </p:sp>
      <p:sp>
        <p:nvSpPr>
          <p:cNvPr id="1436" name="Google Shape;1436;p110"/>
          <p:cNvSpPr txBox="1">
            <a:spLocks noGrp="1"/>
          </p:cNvSpPr>
          <p:nvPr>
            <p:ph type="subTitle" idx="1"/>
          </p:nvPr>
        </p:nvSpPr>
        <p:spPr>
          <a:xfrm>
            <a:off x="728750" y="1112872"/>
            <a:ext cx="2014800" cy="49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437" name="Google Shape;1437;p110"/>
          <p:cNvSpPr txBox="1">
            <a:spLocks noGrp="1"/>
          </p:cNvSpPr>
          <p:nvPr>
            <p:ph type="subTitle" idx="2"/>
          </p:nvPr>
        </p:nvSpPr>
        <p:spPr>
          <a:xfrm>
            <a:off x="728762" y="1515149"/>
            <a:ext cx="2014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It’s the farthest planet from the Sun</a:t>
            </a:r>
            <a:endParaRPr/>
          </a:p>
        </p:txBody>
      </p:sp>
      <p:sp>
        <p:nvSpPr>
          <p:cNvPr id="1438" name="Google Shape;1438;p110"/>
          <p:cNvSpPr txBox="1">
            <a:spLocks noGrp="1"/>
          </p:cNvSpPr>
          <p:nvPr>
            <p:ph type="subTitle" idx="3"/>
          </p:nvPr>
        </p:nvSpPr>
        <p:spPr>
          <a:xfrm>
            <a:off x="728750" y="2036386"/>
            <a:ext cx="2014800" cy="49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439" name="Google Shape;1439;p110"/>
          <p:cNvSpPr txBox="1">
            <a:spLocks noGrp="1"/>
          </p:cNvSpPr>
          <p:nvPr>
            <p:ph type="subTitle" idx="4"/>
          </p:nvPr>
        </p:nvSpPr>
        <p:spPr>
          <a:xfrm>
            <a:off x="728762" y="2445160"/>
            <a:ext cx="2014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</a:t>
            </a:r>
            <a:endParaRPr/>
          </a:p>
        </p:txBody>
      </p:sp>
      <p:sp>
        <p:nvSpPr>
          <p:cNvPr id="1440" name="Google Shape;1440;p110"/>
          <p:cNvSpPr txBox="1">
            <a:spLocks noGrp="1"/>
          </p:cNvSpPr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Наши цели</a:t>
            </a:r>
            <a:endParaRPr dirty="0"/>
          </a:p>
        </p:txBody>
      </p:sp>
      <p:pic>
        <p:nvPicPr>
          <p:cNvPr id="1441" name="Google Shape;1441;p110"/>
          <p:cNvPicPr preferRelativeResize="0"/>
          <p:nvPr/>
        </p:nvPicPr>
        <p:blipFill rotWithShape="1">
          <a:blip r:embed="rId3">
            <a:alphaModFix/>
          </a:blip>
          <a:srcRect t="12506" b="12514"/>
          <a:stretch/>
        </p:blipFill>
        <p:spPr>
          <a:xfrm>
            <a:off x="3138493" y="1259600"/>
            <a:ext cx="5243510" cy="2624298"/>
          </a:xfrm>
          <a:prstGeom prst="rect">
            <a:avLst/>
          </a:prstGeom>
          <a:noFill/>
          <a:ln w="28575" cap="flat" cmpd="sng">
            <a:solidFill>
              <a:srgbClr val="3F3533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4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14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14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/>
                                        <p:tgtEl>
                                          <p:spTgt spid="14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/>
                                        <p:tgtEl>
                                          <p:spTgt spid="14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/>
                                        <p:tgtEl>
                                          <p:spTgt spid="14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/>
                                        <p:tgtEl>
                                          <p:spTgt spid="14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1" name="Google Shape;1481;p115"/>
          <p:cNvSpPr txBox="1">
            <a:spLocks noGrp="1"/>
          </p:cNvSpPr>
          <p:nvPr>
            <p:ph type="title"/>
          </p:nvPr>
        </p:nvSpPr>
        <p:spPr>
          <a:xfrm>
            <a:off x="803750" y="2040496"/>
            <a:ext cx="4087500" cy="6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Макет</a:t>
            </a:r>
            <a:endParaRPr dirty="0"/>
          </a:p>
        </p:txBody>
      </p:sp>
      <p:sp>
        <p:nvSpPr>
          <p:cNvPr id="1482" name="Google Shape;1482;p115"/>
          <p:cNvSpPr txBox="1">
            <a:spLocks noGrp="1"/>
          </p:cNvSpPr>
          <p:nvPr>
            <p:ph type="subTitle" idx="1"/>
          </p:nvPr>
        </p:nvSpPr>
        <p:spPr>
          <a:xfrm>
            <a:off x="803750" y="2693525"/>
            <a:ext cx="3159300" cy="5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ru-RU" dirty="0"/>
              <a:t>Вставить скрин</a:t>
            </a:r>
            <a:endParaRPr dirty="0"/>
          </a:p>
        </p:txBody>
      </p:sp>
      <p:grpSp>
        <p:nvGrpSpPr>
          <p:cNvPr id="1483" name="Google Shape;1483;p115"/>
          <p:cNvGrpSpPr/>
          <p:nvPr/>
        </p:nvGrpSpPr>
        <p:grpSpPr>
          <a:xfrm>
            <a:off x="5205650" y="1369751"/>
            <a:ext cx="3017896" cy="2531353"/>
            <a:chOff x="649171" y="238145"/>
            <a:chExt cx="6249525" cy="5241981"/>
          </a:xfrm>
        </p:grpSpPr>
        <p:sp>
          <p:nvSpPr>
            <p:cNvPr id="1484" name="Google Shape;1484;p115"/>
            <p:cNvSpPr/>
            <p:nvPr/>
          </p:nvSpPr>
          <p:spPr>
            <a:xfrm>
              <a:off x="2850275" y="4515119"/>
              <a:ext cx="1849000" cy="810050"/>
            </a:xfrm>
            <a:custGeom>
              <a:avLst/>
              <a:gdLst/>
              <a:ahLst/>
              <a:cxnLst/>
              <a:rect l="l" t="t" r="r" b="b"/>
              <a:pathLst>
                <a:path w="73960" h="32402" extrusionOk="0">
                  <a:moveTo>
                    <a:pt x="7960" y="1"/>
                  </a:moveTo>
                  <a:cubicBezTo>
                    <a:pt x="5284" y="10848"/>
                    <a:pt x="2607" y="21625"/>
                    <a:pt x="1" y="32402"/>
                  </a:cubicBezTo>
                  <a:lnTo>
                    <a:pt x="73960" y="32402"/>
                  </a:lnTo>
                  <a:lnTo>
                    <a:pt x="66071" y="1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115"/>
            <p:cNvSpPr/>
            <p:nvPr/>
          </p:nvSpPr>
          <p:spPr>
            <a:xfrm>
              <a:off x="2638975" y="5325151"/>
              <a:ext cx="2269850" cy="154975"/>
            </a:xfrm>
            <a:custGeom>
              <a:avLst/>
              <a:gdLst/>
              <a:ahLst/>
              <a:cxnLst/>
              <a:rect l="l" t="t" r="r" b="b"/>
              <a:pathLst>
                <a:path w="90794" h="6199" extrusionOk="0">
                  <a:moveTo>
                    <a:pt x="3875" y="0"/>
                  </a:moveTo>
                  <a:cubicBezTo>
                    <a:pt x="1761" y="0"/>
                    <a:pt x="1" y="2043"/>
                    <a:pt x="1" y="4508"/>
                  </a:cubicBezTo>
                  <a:lnTo>
                    <a:pt x="1" y="6199"/>
                  </a:lnTo>
                  <a:lnTo>
                    <a:pt x="90794" y="6199"/>
                  </a:lnTo>
                  <a:lnTo>
                    <a:pt x="90794" y="4508"/>
                  </a:lnTo>
                  <a:cubicBezTo>
                    <a:pt x="90794" y="2043"/>
                    <a:pt x="89103" y="0"/>
                    <a:pt x="86990" y="0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115"/>
            <p:cNvSpPr/>
            <p:nvPr/>
          </p:nvSpPr>
          <p:spPr>
            <a:xfrm>
              <a:off x="649171" y="238145"/>
              <a:ext cx="6249525" cy="4250923"/>
            </a:xfrm>
            <a:custGeom>
              <a:avLst/>
              <a:gdLst/>
              <a:ahLst/>
              <a:cxnLst/>
              <a:rect l="l" t="t" r="r" b="b"/>
              <a:pathLst>
                <a:path w="249981" h="157427" extrusionOk="0">
                  <a:moveTo>
                    <a:pt x="6198" y="0"/>
                  </a:moveTo>
                  <a:cubicBezTo>
                    <a:pt x="2817" y="0"/>
                    <a:pt x="0" y="2817"/>
                    <a:pt x="0" y="6198"/>
                  </a:cubicBezTo>
                  <a:lnTo>
                    <a:pt x="0" y="157427"/>
                  </a:lnTo>
                  <a:lnTo>
                    <a:pt x="249980" y="157427"/>
                  </a:lnTo>
                  <a:lnTo>
                    <a:pt x="249980" y="6198"/>
                  </a:lnTo>
                  <a:cubicBezTo>
                    <a:pt x="249980" y="2817"/>
                    <a:pt x="247233" y="0"/>
                    <a:pt x="243782" y="0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115"/>
            <p:cNvSpPr/>
            <p:nvPr/>
          </p:nvSpPr>
          <p:spPr>
            <a:xfrm>
              <a:off x="904475" y="481125"/>
              <a:ext cx="5738850" cy="3435575"/>
            </a:xfrm>
            <a:custGeom>
              <a:avLst/>
              <a:gdLst/>
              <a:ahLst/>
              <a:cxnLst/>
              <a:rect l="l" t="t" r="r" b="b"/>
              <a:pathLst>
                <a:path w="229554" h="137423" extrusionOk="0">
                  <a:moveTo>
                    <a:pt x="0" y="0"/>
                  </a:moveTo>
                  <a:lnTo>
                    <a:pt x="0" y="137423"/>
                  </a:lnTo>
                  <a:lnTo>
                    <a:pt x="229554" y="137423"/>
                  </a:lnTo>
                  <a:lnTo>
                    <a:pt x="229554" y="0"/>
                  </a:lnTo>
                  <a:close/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88" name="Google Shape;1488;p115"/>
          <p:cNvPicPr preferRelativeResize="0"/>
          <p:nvPr/>
        </p:nvPicPr>
        <p:blipFill rotWithShape="1">
          <a:blip r:embed="rId3">
            <a:alphaModFix/>
          </a:blip>
          <a:srcRect l="2883" r="2883"/>
          <a:stretch/>
        </p:blipFill>
        <p:spPr>
          <a:xfrm>
            <a:off x="5321000" y="1483425"/>
            <a:ext cx="2787300" cy="1663800"/>
          </a:xfrm>
          <a:prstGeom prst="rect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6" name="Google Shape;1506;p117"/>
          <p:cNvSpPr txBox="1">
            <a:spLocks noGrp="1"/>
          </p:cNvSpPr>
          <p:nvPr>
            <p:ph type="title"/>
          </p:nvPr>
        </p:nvSpPr>
        <p:spPr>
          <a:xfrm>
            <a:off x="803750" y="2040496"/>
            <a:ext cx="4087500" cy="6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Мобильная версия</a:t>
            </a:r>
            <a:endParaRPr dirty="0"/>
          </a:p>
        </p:txBody>
      </p:sp>
      <p:sp>
        <p:nvSpPr>
          <p:cNvPr id="1507" name="Google Shape;1507;p117"/>
          <p:cNvSpPr txBox="1">
            <a:spLocks noGrp="1"/>
          </p:cNvSpPr>
          <p:nvPr>
            <p:ph type="subTitle" idx="1"/>
          </p:nvPr>
        </p:nvSpPr>
        <p:spPr>
          <a:xfrm>
            <a:off x="803750" y="2693525"/>
            <a:ext cx="3159300" cy="5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ru-RU" dirty="0"/>
              <a:t>Вставить скрин</a:t>
            </a:r>
            <a:endParaRPr dirty="0"/>
          </a:p>
        </p:txBody>
      </p:sp>
      <p:grpSp>
        <p:nvGrpSpPr>
          <p:cNvPr id="1508" name="Google Shape;1508;p117"/>
          <p:cNvGrpSpPr/>
          <p:nvPr/>
        </p:nvGrpSpPr>
        <p:grpSpPr>
          <a:xfrm>
            <a:off x="5477361" y="954611"/>
            <a:ext cx="1901977" cy="3234267"/>
            <a:chOff x="2265675" y="238125"/>
            <a:chExt cx="3057350" cy="5198950"/>
          </a:xfrm>
        </p:grpSpPr>
        <p:sp>
          <p:nvSpPr>
            <p:cNvPr id="1509" name="Google Shape;1509;p117"/>
            <p:cNvSpPr/>
            <p:nvPr/>
          </p:nvSpPr>
          <p:spPr>
            <a:xfrm>
              <a:off x="2265675" y="238125"/>
              <a:ext cx="3057350" cy="5198950"/>
            </a:xfrm>
            <a:custGeom>
              <a:avLst/>
              <a:gdLst/>
              <a:ahLst/>
              <a:cxnLst/>
              <a:rect l="l" t="t" r="r" b="b"/>
              <a:pathLst>
                <a:path w="122294" h="207958" extrusionOk="0">
                  <a:moveTo>
                    <a:pt x="9670" y="0"/>
                  </a:moveTo>
                  <a:cubicBezTo>
                    <a:pt x="4323" y="0"/>
                    <a:pt x="0" y="4323"/>
                    <a:pt x="0" y="9670"/>
                  </a:cubicBezTo>
                  <a:lnTo>
                    <a:pt x="0" y="198288"/>
                  </a:lnTo>
                  <a:cubicBezTo>
                    <a:pt x="0" y="203634"/>
                    <a:pt x="4323" y="207957"/>
                    <a:pt x="9670" y="207957"/>
                  </a:cubicBezTo>
                  <a:lnTo>
                    <a:pt x="112624" y="207957"/>
                  </a:lnTo>
                  <a:cubicBezTo>
                    <a:pt x="117971" y="207957"/>
                    <a:pt x="122294" y="203634"/>
                    <a:pt x="122294" y="198288"/>
                  </a:cubicBezTo>
                  <a:lnTo>
                    <a:pt x="122294" y="9670"/>
                  </a:lnTo>
                  <a:cubicBezTo>
                    <a:pt x="122294" y="4323"/>
                    <a:pt x="117971" y="0"/>
                    <a:pt x="112624" y="0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117"/>
            <p:cNvSpPr/>
            <p:nvPr/>
          </p:nvSpPr>
          <p:spPr>
            <a:xfrm>
              <a:off x="2265675" y="684625"/>
              <a:ext cx="3057350" cy="4510700"/>
            </a:xfrm>
            <a:custGeom>
              <a:avLst/>
              <a:gdLst/>
              <a:ahLst/>
              <a:cxnLst/>
              <a:rect l="l" t="t" r="r" b="b"/>
              <a:pathLst>
                <a:path w="122294" h="180428" extrusionOk="0">
                  <a:moveTo>
                    <a:pt x="0" y="1"/>
                  </a:moveTo>
                  <a:lnTo>
                    <a:pt x="0" y="180428"/>
                  </a:lnTo>
                  <a:lnTo>
                    <a:pt x="122294" y="180428"/>
                  </a:lnTo>
                  <a:lnTo>
                    <a:pt x="122294" y="1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117"/>
            <p:cNvSpPr/>
            <p:nvPr/>
          </p:nvSpPr>
          <p:spPr>
            <a:xfrm>
              <a:off x="4156950" y="417300"/>
              <a:ext cx="128000" cy="128000"/>
            </a:xfrm>
            <a:custGeom>
              <a:avLst/>
              <a:gdLst/>
              <a:ahLst/>
              <a:cxnLst/>
              <a:rect l="l" t="t" r="r" b="b"/>
              <a:pathLst>
                <a:path w="5120" h="5120" extrusionOk="0">
                  <a:moveTo>
                    <a:pt x="2617" y="0"/>
                  </a:moveTo>
                  <a:cubicBezTo>
                    <a:pt x="1138" y="0"/>
                    <a:pt x="0" y="1138"/>
                    <a:pt x="0" y="2503"/>
                  </a:cubicBezTo>
                  <a:cubicBezTo>
                    <a:pt x="0" y="3982"/>
                    <a:pt x="1138" y="5119"/>
                    <a:pt x="2617" y="5119"/>
                  </a:cubicBezTo>
                  <a:cubicBezTo>
                    <a:pt x="3982" y="5119"/>
                    <a:pt x="5120" y="3982"/>
                    <a:pt x="5120" y="2503"/>
                  </a:cubicBezTo>
                  <a:cubicBezTo>
                    <a:pt x="5120" y="1138"/>
                    <a:pt x="3982" y="0"/>
                    <a:pt x="26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117"/>
            <p:cNvSpPr/>
            <p:nvPr/>
          </p:nvSpPr>
          <p:spPr>
            <a:xfrm>
              <a:off x="3303725" y="417300"/>
              <a:ext cx="753700" cy="128000"/>
            </a:xfrm>
            <a:custGeom>
              <a:avLst/>
              <a:gdLst/>
              <a:ahLst/>
              <a:cxnLst/>
              <a:rect l="l" t="t" r="r" b="b"/>
              <a:pathLst>
                <a:path w="30148" h="5120" extrusionOk="0">
                  <a:moveTo>
                    <a:pt x="2617" y="0"/>
                  </a:moveTo>
                  <a:cubicBezTo>
                    <a:pt x="1139" y="0"/>
                    <a:pt x="1" y="1138"/>
                    <a:pt x="1" y="2503"/>
                  </a:cubicBezTo>
                  <a:cubicBezTo>
                    <a:pt x="1" y="3982"/>
                    <a:pt x="1139" y="5119"/>
                    <a:pt x="2617" y="5119"/>
                  </a:cubicBezTo>
                  <a:lnTo>
                    <a:pt x="27645" y="5119"/>
                  </a:lnTo>
                  <a:cubicBezTo>
                    <a:pt x="29010" y="5119"/>
                    <a:pt x="30148" y="3982"/>
                    <a:pt x="30148" y="2503"/>
                  </a:cubicBezTo>
                  <a:cubicBezTo>
                    <a:pt x="30148" y="1138"/>
                    <a:pt x="29010" y="0"/>
                    <a:pt x="276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513" name="Google Shape;1513;p117"/>
          <p:cNvPicPr preferRelativeResize="0"/>
          <p:nvPr/>
        </p:nvPicPr>
        <p:blipFill rotWithShape="1">
          <a:blip r:embed="rId3">
            <a:alphaModFix/>
          </a:blip>
          <a:srcRect l="50229" r="12385"/>
          <a:stretch/>
        </p:blipFill>
        <p:spPr>
          <a:xfrm>
            <a:off x="5501525" y="1249000"/>
            <a:ext cx="1854900" cy="2790900"/>
          </a:xfrm>
          <a:prstGeom prst="rect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" name="Google Shape;1536;p120"/>
          <p:cNvSpPr txBox="1">
            <a:spLocks noGrp="1"/>
          </p:cNvSpPr>
          <p:nvPr>
            <p:ph type="subTitle" idx="1"/>
          </p:nvPr>
        </p:nvSpPr>
        <p:spPr>
          <a:xfrm>
            <a:off x="4525188" y="1537663"/>
            <a:ext cx="3957600" cy="288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●"/>
            </a:pPr>
            <a:r>
              <a:rPr lang="en">
                <a:solidFill>
                  <a:schemeClr val="dk1"/>
                </a:solidFill>
              </a:rPr>
              <a:t>Write references of internet</a:t>
            </a:r>
            <a:endParaRPr>
              <a:solidFill>
                <a:schemeClr val="dk1"/>
              </a:solidFill>
            </a:endParaRPr>
          </a:p>
          <a:p>
            <a:pPr marL="457200" lvl="0" indent="-317500" algn="ctr" rtl="0">
              <a:spcBef>
                <a:spcPts val="1000"/>
              </a:spcBef>
              <a:spcAft>
                <a:spcPts val="0"/>
              </a:spcAft>
              <a:buSzPts val="1400"/>
              <a:buFont typeface="Merriweather"/>
              <a:buChar char="●"/>
            </a:pPr>
            <a:r>
              <a:rPr lang="en">
                <a:solidFill>
                  <a:schemeClr val="dk1"/>
                </a:solidFill>
              </a:rPr>
              <a:t>Write references of internet</a:t>
            </a:r>
            <a:endParaRPr>
              <a:solidFill>
                <a:schemeClr val="dk1"/>
              </a:solidFill>
            </a:endParaRPr>
          </a:p>
          <a:p>
            <a:pPr marL="457200" lvl="0" indent="-317500" algn="ctr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Write references of internet</a:t>
            </a:r>
            <a:endParaRPr>
              <a:solidFill>
                <a:schemeClr val="dk1"/>
              </a:solidFill>
            </a:endParaRPr>
          </a:p>
          <a:p>
            <a:pPr marL="457200" lvl="0" indent="-317500" algn="ctr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Write references of internet</a:t>
            </a:r>
            <a:endParaRPr>
              <a:solidFill>
                <a:schemeClr val="dk1"/>
              </a:solidFill>
            </a:endParaRPr>
          </a:p>
          <a:p>
            <a:pPr marL="457200" lvl="0" indent="-317500" algn="ctr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Write references of internet</a:t>
            </a:r>
            <a:endParaRPr>
              <a:solidFill>
                <a:schemeClr val="dk1"/>
              </a:solidFill>
            </a:endParaRPr>
          </a:p>
          <a:p>
            <a:pPr marL="457200" lvl="0" indent="-317500" algn="ctr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Write references of internet</a:t>
            </a:r>
            <a:endParaRPr>
              <a:solidFill>
                <a:schemeClr val="dk1"/>
              </a:solidFill>
            </a:endParaRPr>
          </a:p>
          <a:p>
            <a:pPr marL="457200" lvl="0" indent="-317500" algn="ctr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Write references of internet</a:t>
            </a:r>
            <a:endParaRPr>
              <a:solidFill>
                <a:schemeClr val="dk1"/>
              </a:solidFill>
            </a:endParaRPr>
          </a:p>
          <a:p>
            <a:pPr marL="457200" lvl="0" indent="-317500" algn="ctr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Write references of internet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537" name="Google Shape;1537;p120"/>
          <p:cNvSpPr txBox="1">
            <a:spLocks noGrp="1"/>
          </p:cNvSpPr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Ссылки</a:t>
            </a:r>
            <a:endParaRPr dirty="0"/>
          </a:p>
        </p:txBody>
      </p:sp>
      <p:sp>
        <p:nvSpPr>
          <p:cNvPr id="1538" name="Google Shape;1538;p120"/>
          <p:cNvSpPr txBox="1">
            <a:spLocks noGrp="1"/>
          </p:cNvSpPr>
          <p:nvPr>
            <p:ph type="subTitle" idx="2"/>
          </p:nvPr>
        </p:nvSpPr>
        <p:spPr>
          <a:xfrm>
            <a:off x="661213" y="1537663"/>
            <a:ext cx="3957600" cy="288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●"/>
            </a:pPr>
            <a:r>
              <a:rPr lang="en">
                <a:solidFill>
                  <a:schemeClr val="dk1"/>
                </a:solidFill>
              </a:rPr>
              <a:t>Write references of books</a:t>
            </a:r>
            <a:endParaRPr>
              <a:solidFill>
                <a:schemeClr val="dk1"/>
              </a:solidFill>
            </a:endParaRPr>
          </a:p>
          <a:p>
            <a:pPr marL="457200" lvl="0" indent="-317500" algn="ctr" rtl="0">
              <a:spcBef>
                <a:spcPts val="1000"/>
              </a:spcBef>
              <a:spcAft>
                <a:spcPts val="0"/>
              </a:spcAft>
              <a:buSzPts val="1400"/>
              <a:buFont typeface="Merriweather"/>
              <a:buChar char="●"/>
            </a:pPr>
            <a:r>
              <a:rPr lang="en">
                <a:solidFill>
                  <a:schemeClr val="dk1"/>
                </a:solidFill>
              </a:rPr>
              <a:t>Write references of books</a:t>
            </a:r>
            <a:endParaRPr>
              <a:solidFill>
                <a:schemeClr val="dk1"/>
              </a:solidFill>
            </a:endParaRPr>
          </a:p>
          <a:p>
            <a:pPr marL="457200" lvl="0" indent="-317500" algn="ctr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Write references of books</a:t>
            </a:r>
            <a:endParaRPr>
              <a:solidFill>
                <a:schemeClr val="dk1"/>
              </a:solidFill>
            </a:endParaRPr>
          </a:p>
          <a:p>
            <a:pPr marL="457200" lvl="0" indent="-317500" algn="ctr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Write references of books</a:t>
            </a:r>
            <a:endParaRPr>
              <a:solidFill>
                <a:schemeClr val="dk1"/>
              </a:solidFill>
            </a:endParaRPr>
          </a:p>
          <a:p>
            <a:pPr marL="457200" lvl="0" indent="-317500" algn="ctr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Write references of books</a:t>
            </a:r>
            <a:endParaRPr>
              <a:solidFill>
                <a:schemeClr val="dk1"/>
              </a:solidFill>
            </a:endParaRPr>
          </a:p>
          <a:p>
            <a:pPr marL="457200" lvl="0" indent="-317500" algn="ctr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Write references of books</a:t>
            </a:r>
            <a:endParaRPr>
              <a:solidFill>
                <a:schemeClr val="dk1"/>
              </a:solidFill>
            </a:endParaRPr>
          </a:p>
          <a:p>
            <a:pPr marL="457200" lvl="0" indent="-317500" algn="ctr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Write references of books</a:t>
            </a:r>
            <a:endParaRPr>
              <a:solidFill>
                <a:schemeClr val="dk1"/>
              </a:solidFill>
            </a:endParaRPr>
          </a:p>
          <a:p>
            <a:pPr marL="457200" lvl="0" indent="-317500" algn="ctr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Write references of books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5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15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15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4" name="Google Shape;1554;p122"/>
          <p:cNvSpPr txBox="1">
            <a:spLocks noGrp="1"/>
          </p:cNvSpPr>
          <p:nvPr>
            <p:ph type="subTitle" idx="1"/>
          </p:nvPr>
        </p:nvSpPr>
        <p:spPr>
          <a:xfrm>
            <a:off x="3509025" y="3239294"/>
            <a:ext cx="2126100" cy="4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err="1"/>
              <a:t>Келбусова</a:t>
            </a:r>
            <a:r>
              <a:rPr lang="ru-RU" dirty="0"/>
              <a:t> Светлана</a:t>
            </a:r>
            <a:endParaRPr dirty="0"/>
          </a:p>
        </p:txBody>
      </p:sp>
      <p:sp>
        <p:nvSpPr>
          <p:cNvPr id="1555" name="Google Shape;1555;p122"/>
          <p:cNvSpPr txBox="1">
            <a:spLocks noGrp="1"/>
          </p:cNvSpPr>
          <p:nvPr>
            <p:ph type="title"/>
          </p:nvPr>
        </p:nvSpPr>
        <p:spPr>
          <a:xfrm>
            <a:off x="1244250" y="445025"/>
            <a:ext cx="665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Команда</a:t>
            </a:r>
            <a:endParaRPr dirty="0"/>
          </a:p>
        </p:txBody>
      </p:sp>
      <p:sp>
        <p:nvSpPr>
          <p:cNvPr id="1556" name="Google Shape;1556;p122"/>
          <p:cNvSpPr txBox="1">
            <a:spLocks noGrp="1"/>
          </p:cNvSpPr>
          <p:nvPr>
            <p:ph type="subTitle" idx="2"/>
          </p:nvPr>
        </p:nvSpPr>
        <p:spPr>
          <a:xfrm>
            <a:off x="3509025" y="4000498"/>
            <a:ext cx="2126100" cy="7006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dirty="0"/>
              <a:t>Учитель информатики</a:t>
            </a:r>
            <a:endParaRPr dirty="0"/>
          </a:p>
        </p:txBody>
      </p:sp>
      <p:sp>
        <p:nvSpPr>
          <p:cNvPr id="1557" name="Google Shape;1557;p122"/>
          <p:cNvSpPr txBox="1">
            <a:spLocks noGrp="1"/>
          </p:cNvSpPr>
          <p:nvPr>
            <p:ph type="subTitle" idx="5"/>
          </p:nvPr>
        </p:nvSpPr>
        <p:spPr>
          <a:xfrm>
            <a:off x="6064875" y="3239294"/>
            <a:ext cx="2126100" cy="4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Гришина Татьяна</a:t>
            </a:r>
            <a:endParaRPr dirty="0"/>
          </a:p>
        </p:txBody>
      </p:sp>
      <p:sp>
        <p:nvSpPr>
          <p:cNvPr id="1558" name="Google Shape;1558;p122"/>
          <p:cNvSpPr txBox="1">
            <a:spLocks noGrp="1"/>
          </p:cNvSpPr>
          <p:nvPr>
            <p:ph type="subTitle" idx="6"/>
          </p:nvPr>
        </p:nvSpPr>
        <p:spPr>
          <a:xfrm>
            <a:off x="6064875" y="4000498"/>
            <a:ext cx="2126100" cy="7006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dirty="0"/>
              <a:t>Учитель информатики</a:t>
            </a:r>
            <a:endParaRPr dirty="0"/>
          </a:p>
        </p:txBody>
      </p:sp>
      <p:sp>
        <p:nvSpPr>
          <p:cNvPr id="1559" name="Google Shape;1559;p122"/>
          <p:cNvSpPr txBox="1">
            <a:spLocks noGrp="1"/>
          </p:cNvSpPr>
          <p:nvPr>
            <p:ph type="subTitle" idx="3"/>
          </p:nvPr>
        </p:nvSpPr>
        <p:spPr>
          <a:xfrm>
            <a:off x="953025" y="3239294"/>
            <a:ext cx="2126100" cy="4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Варламов Вадим</a:t>
            </a:r>
            <a:endParaRPr dirty="0"/>
          </a:p>
        </p:txBody>
      </p:sp>
      <p:sp>
        <p:nvSpPr>
          <p:cNvPr id="1560" name="Google Shape;1560;p122"/>
          <p:cNvSpPr txBox="1">
            <a:spLocks noGrp="1"/>
          </p:cNvSpPr>
          <p:nvPr>
            <p:ph type="subTitle" idx="4"/>
          </p:nvPr>
        </p:nvSpPr>
        <p:spPr>
          <a:xfrm>
            <a:off x="953125" y="4000499"/>
            <a:ext cx="2126100" cy="7006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dirty="0"/>
              <a:t>Учитель информатики</a:t>
            </a:r>
            <a:endParaRPr dirty="0"/>
          </a:p>
        </p:txBody>
      </p:sp>
      <p:pic>
        <p:nvPicPr>
          <p:cNvPr id="1561" name="Google Shape;1561;p122"/>
          <p:cNvPicPr preferRelativeResize="0"/>
          <p:nvPr/>
        </p:nvPicPr>
        <p:blipFill rotWithShape="1">
          <a:blip r:embed="rId3">
            <a:alphaModFix/>
          </a:blip>
          <a:srcRect l="22123" r="37935" b="39664"/>
          <a:stretch/>
        </p:blipFill>
        <p:spPr>
          <a:xfrm>
            <a:off x="3678750" y="1310113"/>
            <a:ext cx="1786500" cy="1798800"/>
          </a:xfrm>
          <a:prstGeom prst="rect">
            <a:avLst/>
          </a:prstGeom>
          <a:noFill/>
          <a:ln w="28575" cap="flat" cmpd="sng">
            <a:solidFill>
              <a:srgbClr val="3F3533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562" name="Google Shape;1562;p122"/>
          <p:cNvPicPr preferRelativeResize="0"/>
          <p:nvPr/>
        </p:nvPicPr>
        <p:blipFill rotWithShape="1">
          <a:blip r:embed="rId4">
            <a:alphaModFix/>
          </a:blip>
          <a:srcRect t="7945" b="24944"/>
          <a:stretch/>
        </p:blipFill>
        <p:spPr>
          <a:xfrm>
            <a:off x="1122933" y="1308838"/>
            <a:ext cx="1786500" cy="1798800"/>
          </a:xfrm>
          <a:prstGeom prst="rect">
            <a:avLst/>
          </a:prstGeom>
          <a:noFill/>
          <a:ln w="28575" cap="flat" cmpd="sng">
            <a:solidFill>
              <a:srgbClr val="3F3533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563" name="Google Shape;1563;p122"/>
          <p:cNvPicPr preferRelativeResize="0"/>
          <p:nvPr/>
        </p:nvPicPr>
        <p:blipFill rotWithShape="1">
          <a:blip r:embed="rId5">
            <a:alphaModFix/>
          </a:blip>
          <a:srcRect l="15131" t="7033" r="5351" b="39601"/>
          <a:stretch/>
        </p:blipFill>
        <p:spPr>
          <a:xfrm>
            <a:off x="6234567" y="1308838"/>
            <a:ext cx="1786500" cy="1798800"/>
          </a:xfrm>
          <a:prstGeom prst="rect">
            <a:avLst/>
          </a:prstGeom>
          <a:noFill/>
          <a:ln w="28575" cap="flat" cmpd="sng">
            <a:solidFill>
              <a:srgbClr val="3F3533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xmlns="" id="{B490FF6A-DC86-4FBE-94FB-34C13E1522F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3950" t="34099" r="23950" b="30929"/>
          <a:stretch/>
        </p:blipFill>
        <p:spPr>
          <a:xfrm>
            <a:off x="6234566" y="1308838"/>
            <a:ext cx="1786499" cy="17988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10005AFD-6B5A-41D1-885C-26A7ECB6B92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3253" t="15028" r="40484" b="50000"/>
          <a:stretch/>
        </p:blipFill>
        <p:spPr>
          <a:xfrm>
            <a:off x="3678749" y="1308838"/>
            <a:ext cx="1786501" cy="179880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21198CCC-8AC7-4F0E-BD81-A570F33426B2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9424" t="25445" r="19084" b="39582"/>
          <a:stretch/>
        </p:blipFill>
        <p:spPr>
          <a:xfrm>
            <a:off x="1122931" y="1308838"/>
            <a:ext cx="1786501" cy="1798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5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15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15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/>
                                        <p:tgtEl>
                                          <p:spTgt spid="15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/>
                                        <p:tgtEl>
                                          <p:spTgt spid="15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/>
                                        <p:tgtEl>
                                          <p:spTgt spid="15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/>
                                        <p:tgtEl>
                                          <p:spTgt spid="15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1568;p123">
            <a:extLst>
              <a:ext uri="{FF2B5EF4-FFF2-40B4-BE49-F238E27FC236}">
                <a16:creationId xmlns:a16="http://schemas.microsoft.com/office/drawing/2014/main" xmlns="" id="{DCD94792-86D3-4E85-9E76-3C161061B65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32900" y="1648950"/>
            <a:ext cx="3478200" cy="92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6000" dirty="0"/>
              <a:t>Спасибо</a:t>
            </a:r>
            <a:endParaRPr sz="6000" dirty="0"/>
          </a:p>
        </p:txBody>
      </p:sp>
    </p:spTree>
    <p:extLst>
      <p:ext uri="{BB962C8B-B14F-4D97-AF65-F5344CB8AC3E}">
        <p14:creationId xmlns:p14="http://schemas.microsoft.com/office/powerpoint/2010/main" xmlns="" val="26986324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67"/>
          <p:cNvSpPr txBox="1">
            <a:spLocks noGrp="1"/>
          </p:cNvSpPr>
          <p:nvPr>
            <p:ph type="title"/>
          </p:nvPr>
        </p:nvSpPr>
        <p:spPr>
          <a:xfrm>
            <a:off x="1994850" y="1482825"/>
            <a:ext cx="5154300" cy="129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Whoa!</a:t>
            </a:r>
            <a:endParaRPr dirty="0"/>
          </a:p>
        </p:txBody>
      </p:sp>
      <p:sp>
        <p:nvSpPr>
          <p:cNvPr id="560" name="Google Shape;560;p67"/>
          <p:cNvSpPr txBox="1">
            <a:spLocks noGrp="1"/>
          </p:cNvSpPr>
          <p:nvPr>
            <p:ph type="subTitle" idx="1"/>
          </p:nvPr>
        </p:nvSpPr>
        <p:spPr>
          <a:xfrm>
            <a:off x="2299500" y="2972150"/>
            <a:ext cx="4545000" cy="55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/>
              <a:t>Это может быть частью презентации, где вы представитесь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73"/>
          <p:cNvSpPr txBox="1">
            <a:spLocks noGrp="1"/>
          </p:cNvSpPr>
          <p:nvPr>
            <p:ph type="subTitle" idx="1"/>
          </p:nvPr>
        </p:nvSpPr>
        <p:spPr>
          <a:xfrm>
            <a:off x="5476815" y="1374067"/>
            <a:ext cx="24861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Результат</a:t>
            </a:r>
            <a:endParaRPr dirty="0"/>
          </a:p>
        </p:txBody>
      </p:sp>
      <p:sp>
        <p:nvSpPr>
          <p:cNvPr id="621" name="Google Shape;621;p73"/>
          <p:cNvSpPr txBox="1">
            <a:spLocks noGrp="1"/>
          </p:cNvSpPr>
          <p:nvPr>
            <p:ph type="subTitle" idx="2"/>
          </p:nvPr>
        </p:nvSpPr>
        <p:spPr>
          <a:xfrm>
            <a:off x="5071110" y="1856300"/>
            <a:ext cx="3337560" cy="9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 err="1"/>
              <a:t>Pitch-Deck</a:t>
            </a:r>
            <a:r>
              <a:rPr lang="ru-RU" dirty="0"/>
              <a:t> представляет собой презентацию-тизер проекта/компании для инвесторов, партнеров, журналистов и других заинтересованных лиц.</a:t>
            </a:r>
            <a:endParaRPr dirty="0"/>
          </a:p>
        </p:txBody>
      </p:sp>
      <p:sp>
        <p:nvSpPr>
          <p:cNvPr id="622" name="Google Shape;622;p73"/>
          <p:cNvSpPr txBox="1">
            <a:spLocks noGrp="1"/>
          </p:cNvSpPr>
          <p:nvPr>
            <p:ph type="subTitle" idx="3"/>
          </p:nvPr>
        </p:nvSpPr>
        <p:spPr>
          <a:xfrm>
            <a:off x="1549679" y="2545642"/>
            <a:ext cx="24861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Идея</a:t>
            </a:r>
            <a:endParaRPr dirty="0"/>
          </a:p>
        </p:txBody>
      </p:sp>
      <p:sp>
        <p:nvSpPr>
          <p:cNvPr id="623" name="Google Shape;623;p73"/>
          <p:cNvSpPr txBox="1">
            <a:spLocks noGrp="1"/>
          </p:cNvSpPr>
          <p:nvPr>
            <p:ph type="subTitle" idx="4"/>
          </p:nvPr>
        </p:nvSpPr>
        <p:spPr>
          <a:xfrm>
            <a:off x="1249680" y="2961200"/>
            <a:ext cx="3086099" cy="9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/>
              <a:t>Основная идея кейса заключается в создании вспомогательного инструмента на основе ИИ, заточенного под создание </a:t>
            </a:r>
            <a:r>
              <a:rPr lang="ru-RU" dirty="0" err="1"/>
              <a:t>Pitch-Deck</a:t>
            </a:r>
            <a:r>
              <a:rPr lang="ru-RU" dirty="0"/>
              <a:t>.</a:t>
            </a:r>
            <a:endParaRPr dirty="0"/>
          </a:p>
        </p:txBody>
      </p:sp>
      <p:grpSp>
        <p:nvGrpSpPr>
          <p:cNvPr id="624" name="Google Shape;624;p73"/>
          <p:cNvGrpSpPr/>
          <p:nvPr/>
        </p:nvGrpSpPr>
        <p:grpSpPr>
          <a:xfrm>
            <a:off x="2594974" y="2077636"/>
            <a:ext cx="396433" cy="393649"/>
            <a:chOff x="-63250675" y="3744075"/>
            <a:chExt cx="320350" cy="318100"/>
          </a:xfrm>
        </p:grpSpPr>
        <p:sp>
          <p:nvSpPr>
            <p:cNvPr id="625" name="Google Shape;625;p73"/>
            <p:cNvSpPr/>
            <p:nvPr/>
          </p:nvSpPr>
          <p:spPr>
            <a:xfrm>
              <a:off x="-63126250" y="3744075"/>
              <a:ext cx="195925" cy="192875"/>
            </a:xfrm>
            <a:custGeom>
              <a:avLst/>
              <a:gdLst/>
              <a:ahLst/>
              <a:cxnLst/>
              <a:rect l="l" t="t" r="r" b="b"/>
              <a:pathLst>
                <a:path w="7837" h="7715" extrusionOk="0">
                  <a:moveTo>
                    <a:pt x="6020" y="0"/>
                  </a:moveTo>
                  <a:cubicBezTo>
                    <a:pt x="5921" y="0"/>
                    <a:pt x="5820" y="37"/>
                    <a:pt x="5735" y="122"/>
                  </a:cubicBezTo>
                  <a:lnTo>
                    <a:pt x="4097" y="1760"/>
                  </a:lnTo>
                  <a:cubicBezTo>
                    <a:pt x="4034" y="1854"/>
                    <a:pt x="3971" y="1917"/>
                    <a:pt x="3971" y="2012"/>
                  </a:cubicBezTo>
                  <a:lnTo>
                    <a:pt x="3782" y="3304"/>
                  </a:lnTo>
                  <a:lnTo>
                    <a:pt x="1734" y="5351"/>
                  </a:lnTo>
                  <a:cubicBezTo>
                    <a:pt x="1576" y="5288"/>
                    <a:pt x="1387" y="5225"/>
                    <a:pt x="1230" y="5225"/>
                  </a:cubicBezTo>
                  <a:cubicBezTo>
                    <a:pt x="537" y="5225"/>
                    <a:pt x="1" y="5793"/>
                    <a:pt x="1" y="6486"/>
                  </a:cubicBezTo>
                  <a:cubicBezTo>
                    <a:pt x="1" y="7210"/>
                    <a:pt x="537" y="7714"/>
                    <a:pt x="1230" y="7714"/>
                  </a:cubicBezTo>
                  <a:cubicBezTo>
                    <a:pt x="1891" y="7714"/>
                    <a:pt x="2458" y="7179"/>
                    <a:pt x="2458" y="6486"/>
                  </a:cubicBezTo>
                  <a:cubicBezTo>
                    <a:pt x="2458" y="6297"/>
                    <a:pt x="2395" y="6139"/>
                    <a:pt x="2332" y="5982"/>
                  </a:cubicBezTo>
                  <a:lnTo>
                    <a:pt x="4380" y="3934"/>
                  </a:lnTo>
                  <a:lnTo>
                    <a:pt x="5672" y="3745"/>
                  </a:lnTo>
                  <a:cubicBezTo>
                    <a:pt x="5735" y="3745"/>
                    <a:pt x="5829" y="3713"/>
                    <a:pt x="5924" y="3619"/>
                  </a:cubicBezTo>
                  <a:lnTo>
                    <a:pt x="7562" y="1980"/>
                  </a:lnTo>
                  <a:cubicBezTo>
                    <a:pt x="7837" y="1706"/>
                    <a:pt x="7609" y="1254"/>
                    <a:pt x="7251" y="1254"/>
                  </a:cubicBezTo>
                  <a:cubicBezTo>
                    <a:pt x="7240" y="1254"/>
                    <a:pt x="7228" y="1255"/>
                    <a:pt x="7216" y="1256"/>
                  </a:cubicBezTo>
                  <a:lnTo>
                    <a:pt x="6302" y="1382"/>
                  </a:lnTo>
                  <a:lnTo>
                    <a:pt x="6428" y="468"/>
                  </a:lnTo>
                  <a:cubicBezTo>
                    <a:pt x="6472" y="203"/>
                    <a:pt x="6253" y="0"/>
                    <a:pt x="60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73"/>
            <p:cNvSpPr/>
            <p:nvPr/>
          </p:nvSpPr>
          <p:spPr>
            <a:xfrm>
              <a:off x="-63190025" y="3814050"/>
              <a:ext cx="186675" cy="185900"/>
            </a:xfrm>
            <a:custGeom>
              <a:avLst/>
              <a:gdLst/>
              <a:ahLst/>
              <a:cxnLst/>
              <a:rect l="l" t="t" r="r" b="b"/>
              <a:pathLst>
                <a:path w="7467" h="7436" extrusionOk="0">
                  <a:moveTo>
                    <a:pt x="3718" y="1"/>
                  </a:moveTo>
                  <a:cubicBezTo>
                    <a:pt x="1670" y="1"/>
                    <a:pt x="0" y="1670"/>
                    <a:pt x="0" y="3750"/>
                  </a:cubicBezTo>
                  <a:cubicBezTo>
                    <a:pt x="0" y="5797"/>
                    <a:pt x="1638" y="7436"/>
                    <a:pt x="3718" y="7436"/>
                  </a:cubicBezTo>
                  <a:cubicBezTo>
                    <a:pt x="5765" y="7436"/>
                    <a:pt x="7467" y="5797"/>
                    <a:pt x="7467" y="3750"/>
                  </a:cubicBezTo>
                  <a:cubicBezTo>
                    <a:pt x="7467" y="3151"/>
                    <a:pt x="7341" y="2647"/>
                    <a:pt x="7120" y="2143"/>
                  </a:cubicBezTo>
                  <a:lnTo>
                    <a:pt x="5828" y="3435"/>
                  </a:lnTo>
                  <a:cubicBezTo>
                    <a:pt x="5828" y="3498"/>
                    <a:pt x="5860" y="3624"/>
                    <a:pt x="5860" y="3718"/>
                  </a:cubicBezTo>
                  <a:cubicBezTo>
                    <a:pt x="5860" y="4852"/>
                    <a:pt x="4915" y="5797"/>
                    <a:pt x="3781" y="5797"/>
                  </a:cubicBezTo>
                  <a:cubicBezTo>
                    <a:pt x="2615" y="5797"/>
                    <a:pt x="1670" y="4852"/>
                    <a:pt x="1670" y="3718"/>
                  </a:cubicBezTo>
                  <a:cubicBezTo>
                    <a:pt x="1733" y="2552"/>
                    <a:pt x="2615" y="1607"/>
                    <a:pt x="3781" y="1607"/>
                  </a:cubicBezTo>
                  <a:cubicBezTo>
                    <a:pt x="3875" y="1607"/>
                    <a:pt x="3970" y="1607"/>
                    <a:pt x="4033" y="1670"/>
                  </a:cubicBezTo>
                  <a:lnTo>
                    <a:pt x="5356" y="347"/>
                  </a:lnTo>
                  <a:cubicBezTo>
                    <a:pt x="4883" y="127"/>
                    <a:pt x="4316" y="1"/>
                    <a:pt x="37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73"/>
            <p:cNvSpPr/>
            <p:nvPr/>
          </p:nvSpPr>
          <p:spPr>
            <a:xfrm>
              <a:off x="-63250675" y="3751050"/>
              <a:ext cx="311125" cy="311125"/>
            </a:xfrm>
            <a:custGeom>
              <a:avLst/>
              <a:gdLst/>
              <a:ahLst/>
              <a:cxnLst/>
              <a:rect l="l" t="t" r="r" b="b"/>
              <a:pathLst>
                <a:path w="12445" h="12445" extrusionOk="0">
                  <a:moveTo>
                    <a:pt x="6270" y="0"/>
                  </a:moveTo>
                  <a:cubicBezTo>
                    <a:pt x="2773" y="0"/>
                    <a:pt x="0" y="2804"/>
                    <a:pt x="0" y="6238"/>
                  </a:cubicBezTo>
                  <a:cubicBezTo>
                    <a:pt x="0" y="9641"/>
                    <a:pt x="2804" y="12445"/>
                    <a:pt x="6238" y="12445"/>
                  </a:cubicBezTo>
                  <a:cubicBezTo>
                    <a:pt x="9672" y="12445"/>
                    <a:pt x="12445" y="9641"/>
                    <a:pt x="12445" y="6238"/>
                  </a:cubicBezTo>
                  <a:cubicBezTo>
                    <a:pt x="12445" y="5325"/>
                    <a:pt x="12256" y="4411"/>
                    <a:pt x="11878" y="3592"/>
                  </a:cubicBezTo>
                  <a:lnTo>
                    <a:pt x="11563" y="3907"/>
                  </a:lnTo>
                  <a:cubicBezTo>
                    <a:pt x="11342" y="4096"/>
                    <a:pt x="11121" y="4222"/>
                    <a:pt x="10838" y="4253"/>
                  </a:cubicBezTo>
                  <a:lnTo>
                    <a:pt x="10397" y="4348"/>
                  </a:lnTo>
                  <a:cubicBezTo>
                    <a:pt x="10680" y="4915"/>
                    <a:pt x="10806" y="5545"/>
                    <a:pt x="10806" y="6238"/>
                  </a:cubicBezTo>
                  <a:cubicBezTo>
                    <a:pt x="10806" y="8759"/>
                    <a:pt x="8759" y="10743"/>
                    <a:pt x="6270" y="10743"/>
                  </a:cubicBezTo>
                  <a:cubicBezTo>
                    <a:pt x="3781" y="10743"/>
                    <a:pt x="1733" y="8696"/>
                    <a:pt x="1733" y="6238"/>
                  </a:cubicBezTo>
                  <a:cubicBezTo>
                    <a:pt x="1733" y="3718"/>
                    <a:pt x="3781" y="1670"/>
                    <a:pt x="6270" y="1670"/>
                  </a:cubicBezTo>
                  <a:cubicBezTo>
                    <a:pt x="6931" y="1670"/>
                    <a:pt x="7561" y="1796"/>
                    <a:pt x="8160" y="2048"/>
                  </a:cubicBezTo>
                  <a:lnTo>
                    <a:pt x="8254" y="1607"/>
                  </a:lnTo>
                  <a:cubicBezTo>
                    <a:pt x="8286" y="1355"/>
                    <a:pt x="8412" y="1103"/>
                    <a:pt x="8601" y="914"/>
                  </a:cubicBezTo>
                  <a:lnTo>
                    <a:pt x="8916" y="599"/>
                  </a:lnTo>
                  <a:cubicBezTo>
                    <a:pt x="8097" y="189"/>
                    <a:pt x="7215" y="0"/>
                    <a:pt x="62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8" name="Google Shape;628;p73"/>
          <p:cNvGrpSpPr/>
          <p:nvPr/>
        </p:nvGrpSpPr>
        <p:grpSpPr>
          <a:xfrm>
            <a:off x="6493761" y="839309"/>
            <a:ext cx="282707" cy="392844"/>
            <a:chOff x="-64001300" y="4093650"/>
            <a:chExt cx="228450" cy="317450"/>
          </a:xfrm>
        </p:grpSpPr>
        <p:sp>
          <p:nvSpPr>
            <p:cNvPr id="629" name="Google Shape;629;p73"/>
            <p:cNvSpPr/>
            <p:nvPr/>
          </p:nvSpPr>
          <p:spPr>
            <a:xfrm>
              <a:off x="-63933550" y="4328375"/>
              <a:ext cx="93750" cy="40975"/>
            </a:xfrm>
            <a:custGeom>
              <a:avLst/>
              <a:gdLst/>
              <a:ahLst/>
              <a:cxnLst/>
              <a:rect l="l" t="t" r="r" b="b"/>
              <a:pathLst>
                <a:path w="3750" h="1639" extrusionOk="0">
                  <a:moveTo>
                    <a:pt x="1859" y="0"/>
                  </a:moveTo>
                  <a:cubicBezTo>
                    <a:pt x="1009" y="0"/>
                    <a:pt x="315" y="662"/>
                    <a:pt x="0" y="1638"/>
                  </a:cubicBezTo>
                  <a:lnTo>
                    <a:pt x="3749" y="1638"/>
                  </a:lnTo>
                  <a:cubicBezTo>
                    <a:pt x="3434" y="662"/>
                    <a:pt x="2710" y="0"/>
                    <a:pt x="18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73"/>
            <p:cNvSpPr/>
            <p:nvPr/>
          </p:nvSpPr>
          <p:spPr>
            <a:xfrm>
              <a:off x="-63980025" y="4135400"/>
              <a:ext cx="185900" cy="234725"/>
            </a:xfrm>
            <a:custGeom>
              <a:avLst/>
              <a:gdLst/>
              <a:ahLst/>
              <a:cxnLst/>
              <a:rect l="l" t="t" r="r" b="b"/>
              <a:pathLst>
                <a:path w="7436" h="9389" extrusionOk="0">
                  <a:moveTo>
                    <a:pt x="6617" y="1"/>
                  </a:moveTo>
                  <a:lnTo>
                    <a:pt x="6617" y="725"/>
                  </a:lnTo>
                  <a:cubicBezTo>
                    <a:pt x="6196" y="593"/>
                    <a:pt x="5771" y="530"/>
                    <a:pt x="5358" y="530"/>
                  </a:cubicBezTo>
                  <a:cubicBezTo>
                    <a:pt x="4686" y="530"/>
                    <a:pt x="4044" y="697"/>
                    <a:pt x="3498" y="1009"/>
                  </a:cubicBezTo>
                  <a:cubicBezTo>
                    <a:pt x="3103" y="1242"/>
                    <a:pt x="2617" y="1373"/>
                    <a:pt x="2085" y="1373"/>
                  </a:cubicBezTo>
                  <a:cubicBezTo>
                    <a:pt x="1683" y="1373"/>
                    <a:pt x="1254" y="1298"/>
                    <a:pt x="820" y="1135"/>
                  </a:cubicBezTo>
                  <a:lnTo>
                    <a:pt x="820" y="32"/>
                  </a:lnTo>
                  <a:lnTo>
                    <a:pt x="1" y="32"/>
                  </a:lnTo>
                  <a:lnTo>
                    <a:pt x="1" y="1418"/>
                  </a:lnTo>
                  <a:cubicBezTo>
                    <a:pt x="1" y="2867"/>
                    <a:pt x="820" y="4096"/>
                    <a:pt x="2017" y="4726"/>
                  </a:cubicBezTo>
                  <a:cubicBezTo>
                    <a:pt x="820" y="5356"/>
                    <a:pt x="1" y="6554"/>
                    <a:pt x="1" y="8034"/>
                  </a:cubicBezTo>
                  <a:lnTo>
                    <a:pt x="1" y="9389"/>
                  </a:lnTo>
                  <a:lnTo>
                    <a:pt x="820" y="9389"/>
                  </a:lnTo>
                  <a:lnTo>
                    <a:pt x="820" y="8034"/>
                  </a:lnTo>
                  <a:cubicBezTo>
                    <a:pt x="820" y="6396"/>
                    <a:pt x="2143" y="5104"/>
                    <a:pt x="3750" y="5104"/>
                  </a:cubicBezTo>
                  <a:cubicBezTo>
                    <a:pt x="5356" y="5104"/>
                    <a:pt x="6617" y="6396"/>
                    <a:pt x="6617" y="8034"/>
                  </a:cubicBezTo>
                  <a:lnTo>
                    <a:pt x="6617" y="9389"/>
                  </a:lnTo>
                  <a:lnTo>
                    <a:pt x="7436" y="9389"/>
                  </a:lnTo>
                  <a:lnTo>
                    <a:pt x="7436" y="9357"/>
                  </a:lnTo>
                  <a:lnTo>
                    <a:pt x="7436" y="7971"/>
                  </a:lnTo>
                  <a:cubicBezTo>
                    <a:pt x="7436" y="6522"/>
                    <a:pt x="6617" y="5293"/>
                    <a:pt x="5451" y="4663"/>
                  </a:cubicBezTo>
                  <a:cubicBezTo>
                    <a:pt x="6617" y="4033"/>
                    <a:pt x="7436" y="2836"/>
                    <a:pt x="7436" y="1355"/>
                  </a:cubicBezTo>
                  <a:lnTo>
                    <a:pt x="74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73"/>
            <p:cNvSpPr/>
            <p:nvPr/>
          </p:nvSpPr>
          <p:spPr>
            <a:xfrm>
              <a:off x="-64001300" y="4389800"/>
              <a:ext cx="228450" cy="21300"/>
            </a:xfrm>
            <a:custGeom>
              <a:avLst/>
              <a:gdLst/>
              <a:ahLst/>
              <a:cxnLst/>
              <a:rect l="l" t="t" r="r" b="b"/>
              <a:pathLst>
                <a:path w="9138" h="852" extrusionOk="0">
                  <a:moveTo>
                    <a:pt x="411" y="1"/>
                  </a:moveTo>
                  <a:cubicBezTo>
                    <a:pt x="190" y="1"/>
                    <a:pt x="1" y="221"/>
                    <a:pt x="1" y="410"/>
                  </a:cubicBezTo>
                  <a:cubicBezTo>
                    <a:pt x="1" y="631"/>
                    <a:pt x="190" y="851"/>
                    <a:pt x="411" y="851"/>
                  </a:cubicBezTo>
                  <a:lnTo>
                    <a:pt x="8696" y="851"/>
                  </a:lnTo>
                  <a:cubicBezTo>
                    <a:pt x="8917" y="851"/>
                    <a:pt x="9074" y="631"/>
                    <a:pt x="9074" y="410"/>
                  </a:cubicBezTo>
                  <a:cubicBezTo>
                    <a:pt x="9137" y="221"/>
                    <a:pt x="8917" y="1"/>
                    <a:pt x="86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73"/>
            <p:cNvSpPr/>
            <p:nvPr/>
          </p:nvSpPr>
          <p:spPr>
            <a:xfrm>
              <a:off x="-64001300" y="4093650"/>
              <a:ext cx="226875" cy="20500"/>
            </a:xfrm>
            <a:custGeom>
              <a:avLst/>
              <a:gdLst/>
              <a:ahLst/>
              <a:cxnLst/>
              <a:rect l="l" t="t" r="r" b="b"/>
              <a:pathLst>
                <a:path w="9075" h="820" extrusionOk="0">
                  <a:moveTo>
                    <a:pt x="411" y="1"/>
                  </a:moveTo>
                  <a:cubicBezTo>
                    <a:pt x="190" y="1"/>
                    <a:pt x="1" y="190"/>
                    <a:pt x="1" y="410"/>
                  </a:cubicBezTo>
                  <a:cubicBezTo>
                    <a:pt x="32" y="631"/>
                    <a:pt x="190" y="820"/>
                    <a:pt x="411" y="820"/>
                  </a:cubicBezTo>
                  <a:lnTo>
                    <a:pt x="8696" y="820"/>
                  </a:lnTo>
                  <a:cubicBezTo>
                    <a:pt x="8917" y="820"/>
                    <a:pt x="9074" y="631"/>
                    <a:pt x="9074" y="410"/>
                  </a:cubicBez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75"/>
          <p:cNvSpPr txBox="1">
            <a:spLocks noGrp="1"/>
          </p:cNvSpPr>
          <p:nvPr>
            <p:ph type="body" idx="1"/>
          </p:nvPr>
        </p:nvSpPr>
        <p:spPr>
          <a:xfrm>
            <a:off x="713225" y="441927"/>
            <a:ext cx="3557100" cy="97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/>
              <a:t>Картинка стоит тысячи слов</a:t>
            </a:r>
            <a:endParaRPr dirty="0"/>
          </a:p>
        </p:txBody>
      </p:sp>
      <p:pic>
        <p:nvPicPr>
          <p:cNvPr id="1026" name="Picture 2" descr="Early Pitch Decks Of 10 Startups Before They Became Billion-Dollar  Companies | Robin Hood Ventures Philadelphia">
            <a:extLst>
              <a:ext uri="{FF2B5EF4-FFF2-40B4-BE49-F238E27FC236}">
                <a16:creationId xmlns:a16="http://schemas.microsoft.com/office/drawing/2014/main" xmlns="" id="{F5406F01-129C-4A45-B9D9-0576667F11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rgbClr val="E3F1E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-114300" y="-291462"/>
            <a:ext cx="9372600" cy="5726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p77"/>
          <p:cNvSpPr txBox="1">
            <a:spLocks noGrp="1"/>
          </p:cNvSpPr>
          <p:nvPr>
            <p:ph type="title"/>
          </p:nvPr>
        </p:nvSpPr>
        <p:spPr>
          <a:xfrm>
            <a:off x="713225" y="1345363"/>
            <a:ext cx="7717500" cy="164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145,245</a:t>
            </a:r>
            <a:endParaRPr/>
          </a:p>
        </p:txBody>
      </p:sp>
      <p:sp>
        <p:nvSpPr>
          <p:cNvPr id="662" name="Google Shape;662;p77"/>
          <p:cNvSpPr txBox="1">
            <a:spLocks noGrp="1"/>
          </p:cNvSpPr>
          <p:nvPr>
            <p:ph type="subTitle" idx="1"/>
          </p:nvPr>
        </p:nvSpPr>
        <p:spPr>
          <a:xfrm>
            <a:off x="1514325" y="3188648"/>
            <a:ext cx="61203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200"/>
              </a:spcAft>
            </a:pPr>
            <a:r>
              <a:rPr lang="ru-RU" dirty="0"/>
              <a:t>Большие цифры привлекают внимание аудитории</a:t>
            </a: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87"/>
          <p:cNvSpPr txBox="1">
            <a:spLocks noGrp="1"/>
          </p:cNvSpPr>
          <p:nvPr>
            <p:ph type="title"/>
          </p:nvPr>
        </p:nvSpPr>
        <p:spPr>
          <a:xfrm>
            <a:off x="1043725" y="922567"/>
            <a:ext cx="3013500" cy="225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dirty="0"/>
              <a:t>Что мы делаем?</a:t>
            </a:r>
            <a:endParaRPr dirty="0"/>
          </a:p>
        </p:txBody>
      </p:sp>
      <p:sp>
        <p:nvSpPr>
          <p:cNvPr id="865" name="Google Shape;865;p87"/>
          <p:cNvSpPr txBox="1">
            <a:spLocks noGrp="1"/>
          </p:cNvSpPr>
          <p:nvPr>
            <p:ph type="subTitle" idx="1"/>
          </p:nvPr>
        </p:nvSpPr>
        <p:spPr>
          <a:xfrm>
            <a:off x="1043725" y="3360938"/>
            <a:ext cx="3013500" cy="78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000"/>
              </a:spcAft>
              <a:buNone/>
            </a:pPr>
            <a:r>
              <a:rPr lang="ru-RU" dirty="0"/>
              <a:t>Изображения показывают большие объемы данных, поэтому помните: используйте и изображение вместо длинных текстов</a:t>
            </a:r>
            <a:endParaRPr dirty="0"/>
          </a:p>
        </p:txBody>
      </p:sp>
      <p:pic>
        <p:nvPicPr>
          <p:cNvPr id="866" name="Google Shape;866;p87"/>
          <p:cNvPicPr preferRelativeResize="0"/>
          <p:nvPr/>
        </p:nvPicPr>
        <p:blipFill rotWithShape="1">
          <a:blip r:embed="rId3">
            <a:alphaModFix/>
          </a:blip>
          <a:srcRect l="16899" r="16906"/>
          <a:stretch/>
        </p:blipFill>
        <p:spPr>
          <a:xfrm>
            <a:off x="4931700" y="1054650"/>
            <a:ext cx="3013500" cy="3034200"/>
          </a:xfrm>
          <a:prstGeom prst="rect">
            <a:avLst/>
          </a:prstGeom>
          <a:noFill/>
          <a:ln w="28575" cap="flat" cmpd="sng">
            <a:solidFill>
              <a:srgbClr val="3F3533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p89"/>
          <p:cNvSpPr txBox="1">
            <a:spLocks noGrp="1"/>
          </p:cNvSpPr>
          <p:nvPr>
            <p:ph type="title"/>
          </p:nvPr>
        </p:nvSpPr>
        <p:spPr>
          <a:xfrm>
            <a:off x="1244250" y="445025"/>
            <a:ext cx="665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ru-RU" dirty="0"/>
              <a:t>Почему мы это делаем?</a:t>
            </a:r>
            <a:endParaRPr dirty="0"/>
          </a:p>
        </p:txBody>
      </p:sp>
      <p:sp>
        <p:nvSpPr>
          <p:cNvPr id="879" name="Google Shape;879;p89"/>
          <p:cNvSpPr txBox="1">
            <a:spLocks noGrp="1"/>
          </p:cNvSpPr>
          <p:nvPr>
            <p:ph type="subTitle" idx="1"/>
          </p:nvPr>
        </p:nvSpPr>
        <p:spPr>
          <a:xfrm>
            <a:off x="3509000" y="2532051"/>
            <a:ext cx="2126100" cy="4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880" name="Google Shape;880;p89"/>
          <p:cNvSpPr txBox="1">
            <a:spLocks noGrp="1"/>
          </p:cNvSpPr>
          <p:nvPr>
            <p:ph type="subTitle" idx="2"/>
          </p:nvPr>
        </p:nvSpPr>
        <p:spPr>
          <a:xfrm>
            <a:off x="3509025" y="2948247"/>
            <a:ext cx="2126100" cy="81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is the second planet from the Sun. It’s really hot</a:t>
            </a:r>
            <a:endParaRPr/>
          </a:p>
        </p:txBody>
      </p:sp>
      <p:sp>
        <p:nvSpPr>
          <p:cNvPr id="881" name="Google Shape;881;p89"/>
          <p:cNvSpPr txBox="1">
            <a:spLocks noGrp="1"/>
          </p:cNvSpPr>
          <p:nvPr>
            <p:ph type="subTitle" idx="3"/>
          </p:nvPr>
        </p:nvSpPr>
        <p:spPr>
          <a:xfrm>
            <a:off x="953025" y="2532051"/>
            <a:ext cx="2126100" cy="4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882" name="Google Shape;882;p89"/>
          <p:cNvSpPr txBox="1">
            <a:spLocks noGrp="1"/>
          </p:cNvSpPr>
          <p:nvPr>
            <p:ph type="subTitle" idx="4"/>
          </p:nvPr>
        </p:nvSpPr>
        <p:spPr>
          <a:xfrm>
            <a:off x="953125" y="2948247"/>
            <a:ext cx="2126100" cy="81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 is actually a cold place. It’s full of iron oxide dust</a:t>
            </a:r>
            <a:endParaRPr/>
          </a:p>
        </p:txBody>
      </p:sp>
      <p:sp>
        <p:nvSpPr>
          <p:cNvPr id="883" name="Google Shape;883;p89"/>
          <p:cNvSpPr txBox="1">
            <a:spLocks noGrp="1"/>
          </p:cNvSpPr>
          <p:nvPr>
            <p:ph type="subTitle" idx="5"/>
          </p:nvPr>
        </p:nvSpPr>
        <p:spPr>
          <a:xfrm>
            <a:off x="6064875" y="2532051"/>
            <a:ext cx="2126100" cy="4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884" name="Google Shape;884;p89"/>
          <p:cNvSpPr txBox="1">
            <a:spLocks noGrp="1"/>
          </p:cNvSpPr>
          <p:nvPr>
            <p:ph type="subTitle" idx="6"/>
          </p:nvPr>
        </p:nvSpPr>
        <p:spPr>
          <a:xfrm>
            <a:off x="6064875" y="2948247"/>
            <a:ext cx="2126100" cy="81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</a:t>
            </a:r>
            <a:endParaRPr/>
          </a:p>
        </p:txBody>
      </p:sp>
      <p:grpSp>
        <p:nvGrpSpPr>
          <p:cNvPr id="885" name="Google Shape;885;p89"/>
          <p:cNvGrpSpPr/>
          <p:nvPr/>
        </p:nvGrpSpPr>
        <p:grpSpPr>
          <a:xfrm>
            <a:off x="4380042" y="2088175"/>
            <a:ext cx="384058" cy="383811"/>
            <a:chOff x="-61351725" y="3372400"/>
            <a:chExt cx="310350" cy="310150"/>
          </a:xfrm>
        </p:grpSpPr>
        <p:sp>
          <p:nvSpPr>
            <p:cNvPr id="886" name="Google Shape;886;p89"/>
            <p:cNvSpPr/>
            <p:nvPr/>
          </p:nvSpPr>
          <p:spPr>
            <a:xfrm>
              <a:off x="-61165050" y="355887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4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89"/>
            <p:cNvSpPr/>
            <p:nvPr/>
          </p:nvSpPr>
          <p:spPr>
            <a:xfrm>
              <a:off x="-61247750" y="347617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378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89"/>
            <p:cNvSpPr/>
            <p:nvPr/>
          </p:nvSpPr>
          <p:spPr>
            <a:xfrm>
              <a:off x="-61351725" y="3372400"/>
              <a:ext cx="310350" cy="310150"/>
            </a:xfrm>
            <a:custGeom>
              <a:avLst/>
              <a:gdLst/>
              <a:ahLst/>
              <a:cxnLst/>
              <a:rect l="l" t="t" r="r" b="b"/>
              <a:pathLst>
                <a:path w="12414" h="12406" extrusionOk="0">
                  <a:moveTo>
                    <a:pt x="4506" y="3332"/>
                  </a:moveTo>
                  <a:cubicBezTo>
                    <a:pt x="5167" y="3332"/>
                    <a:pt x="5735" y="3867"/>
                    <a:pt x="5735" y="4561"/>
                  </a:cubicBezTo>
                  <a:cubicBezTo>
                    <a:pt x="5735" y="5222"/>
                    <a:pt x="5199" y="5821"/>
                    <a:pt x="4506" y="5821"/>
                  </a:cubicBezTo>
                  <a:cubicBezTo>
                    <a:pt x="3844" y="5821"/>
                    <a:pt x="3277" y="5254"/>
                    <a:pt x="3277" y="4561"/>
                  </a:cubicBezTo>
                  <a:cubicBezTo>
                    <a:pt x="3277" y="3899"/>
                    <a:pt x="3844" y="3332"/>
                    <a:pt x="4506" y="3332"/>
                  </a:cubicBezTo>
                  <a:close/>
                  <a:moveTo>
                    <a:pt x="7830" y="4159"/>
                  </a:moveTo>
                  <a:cubicBezTo>
                    <a:pt x="7940" y="4159"/>
                    <a:pt x="8050" y="4198"/>
                    <a:pt x="8129" y="4277"/>
                  </a:cubicBezTo>
                  <a:cubicBezTo>
                    <a:pt x="8286" y="4435"/>
                    <a:pt x="8286" y="4718"/>
                    <a:pt x="8129" y="4876"/>
                  </a:cubicBezTo>
                  <a:lnTo>
                    <a:pt x="4821" y="8184"/>
                  </a:lnTo>
                  <a:cubicBezTo>
                    <a:pt x="4742" y="8262"/>
                    <a:pt x="4632" y="8302"/>
                    <a:pt x="4522" y="8302"/>
                  </a:cubicBezTo>
                  <a:cubicBezTo>
                    <a:pt x="4411" y="8302"/>
                    <a:pt x="4301" y="8262"/>
                    <a:pt x="4222" y="8184"/>
                  </a:cubicBezTo>
                  <a:cubicBezTo>
                    <a:pt x="4065" y="8026"/>
                    <a:pt x="4065" y="7743"/>
                    <a:pt x="4222" y="7585"/>
                  </a:cubicBezTo>
                  <a:lnTo>
                    <a:pt x="7530" y="4277"/>
                  </a:lnTo>
                  <a:cubicBezTo>
                    <a:pt x="7609" y="4198"/>
                    <a:pt x="7719" y="4159"/>
                    <a:pt x="7830" y="4159"/>
                  </a:cubicBezTo>
                  <a:close/>
                  <a:moveTo>
                    <a:pt x="7845" y="6640"/>
                  </a:moveTo>
                  <a:cubicBezTo>
                    <a:pt x="8539" y="6640"/>
                    <a:pt x="9074" y="7175"/>
                    <a:pt x="9074" y="7900"/>
                  </a:cubicBezTo>
                  <a:cubicBezTo>
                    <a:pt x="9074" y="8562"/>
                    <a:pt x="8539" y="9129"/>
                    <a:pt x="7845" y="9129"/>
                  </a:cubicBezTo>
                  <a:cubicBezTo>
                    <a:pt x="7184" y="9129"/>
                    <a:pt x="6648" y="8562"/>
                    <a:pt x="6648" y="7900"/>
                  </a:cubicBezTo>
                  <a:cubicBezTo>
                    <a:pt x="6648" y="7239"/>
                    <a:pt x="7184" y="6640"/>
                    <a:pt x="7845" y="6640"/>
                  </a:cubicBezTo>
                  <a:close/>
                  <a:moveTo>
                    <a:pt x="6223" y="0"/>
                  </a:moveTo>
                  <a:cubicBezTo>
                    <a:pt x="6113" y="0"/>
                    <a:pt x="6002" y="40"/>
                    <a:pt x="5924" y="118"/>
                  </a:cubicBezTo>
                  <a:lnTo>
                    <a:pt x="4348" y="1694"/>
                  </a:lnTo>
                  <a:lnTo>
                    <a:pt x="2111" y="1694"/>
                  </a:lnTo>
                  <a:cubicBezTo>
                    <a:pt x="1859" y="1694"/>
                    <a:pt x="1702" y="1883"/>
                    <a:pt x="1702" y="2072"/>
                  </a:cubicBezTo>
                  <a:lnTo>
                    <a:pt x="1702" y="4309"/>
                  </a:lnTo>
                  <a:lnTo>
                    <a:pt x="127" y="5884"/>
                  </a:lnTo>
                  <a:cubicBezTo>
                    <a:pt x="1" y="6041"/>
                    <a:pt x="1" y="6325"/>
                    <a:pt x="127" y="6482"/>
                  </a:cubicBezTo>
                  <a:lnTo>
                    <a:pt x="1702" y="8058"/>
                  </a:lnTo>
                  <a:lnTo>
                    <a:pt x="1702" y="10294"/>
                  </a:lnTo>
                  <a:cubicBezTo>
                    <a:pt x="1702" y="10547"/>
                    <a:pt x="1922" y="10704"/>
                    <a:pt x="2111" y="10704"/>
                  </a:cubicBezTo>
                  <a:lnTo>
                    <a:pt x="4348" y="10704"/>
                  </a:lnTo>
                  <a:lnTo>
                    <a:pt x="5924" y="12279"/>
                  </a:lnTo>
                  <a:cubicBezTo>
                    <a:pt x="6018" y="12342"/>
                    <a:pt x="6113" y="12405"/>
                    <a:pt x="6207" y="12405"/>
                  </a:cubicBezTo>
                  <a:cubicBezTo>
                    <a:pt x="6333" y="12405"/>
                    <a:pt x="6396" y="12342"/>
                    <a:pt x="6491" y="12279"/>
                  </a:cubicBezTo>
                  <a:lnTo>
                    <a:pt x="8066" y="10704"/>
                  </a:lnTo>
                  <a:lnTo>
                    <a:pt x="10303" y="10704"/>
                  </a:lnTo>
                  <a:cubicBezTo>
                    <a:pt x="10523" y="10704"/>
                    <a:pt x="10744" y="10515"/>
                    <a:pt x="10744" y="10294"/>
                  </a:cubicBezTo>
                  <a:lnTo>
                    <a:pt x="10744" y="8058"/>
                  </a:lnTo>
                  <a:lnTo>
                    <a:pt x="12319" y="6482"/>
                  </a:lnTo>
                  <a:cubicBezTo>
                    <a:pt x="12382" y="6419"/>
                    <a:pt x="12414" y="6293"/>
                    <a:pt x="12414" y="6199"/>
                  </a:cubicBezTo>
                  <a:cubicBezTo>
                    <a:pt x="12414" y="6104"/>
                    <a:pt x="12382" y="6010"/>
                    <a:pt x="12319" y="5947"/>
                  </a:cubicBezTo>
                  <a:lnTo>
                    <a:pt x="10744" y="4372"/>
                  </a:lnTo>
                  <a:lnTo>
                    <a:pt x="10744" y="2103"/>
                  </a:lnTo>
                  <a:cubicBezTo>
                    <a:pt x="10744" y="1851"/>
                    <a:pt x="10523" y="1694"/>
                    <a:pt x="10334" y="1694"/>
                  </a:cubicBezTo>
                  <a:lnTo>
                    <a:pt x="8097" y="1694"/>
                  </a:lnTo>
                  <a:lnTo>
                    <a:pt x="6522" y="118"/>
                  </a:lnTo>
                  <a:cubicBezTo>
                    <a:pt x="6443" y="40"/>
                    <a:pt x="6333" y="0"/>
                    <a:pt x="62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9" name="Google Shape;889;p89"/>
          <p:cNvGrpSpPr/>
          <p:nvPr/>
        </p:nvGrpSpPr>
        <p:grpSpPr>
          <a:xfrm>
            <a:off x="1820645" y="2087544"/>
            <a:ext cx="390864" cy="385048"/>
            <a:chOff x="-60991775" y="3376900"/>
            <a:chExt cx="315850" cy="311150"/>
          </a:xfrm>
        </p:grpSpPr>
        <p:sp>
          <p:nvSpPr>
            <p:cNvPr id="890" name="Google Shape;890;p89"/>
            <p:cNvSpPr/>
            <p:nvPr/>
          </p:nvSpPr>
          <p:spPr>
            <a:xfrm>
              <a:off x="-60991000" y="3376900"/>
              <a:ext cx="315075" cy="311150"/>
            </a:xfrm>
            <a:custGeom>
              <a:avLst/>
              <a:gdLst/>
              <a:ahLst/>
              <a:cxnLst/>
              <a:rect l="l" t="t" r="r" b="b"/>
              <a:pathLst>
                <a:path w="12603" h="12446" extrusionOk="0">
                  <a:moveTo>
                    <a:pt x="11136" y="1"/>
                  </a:moveTo>
                  <a:cubicBezTo>
                    <a:pt x="11054" y="1"/>
                    <a:pt x="10975" y="1"/>
                    <a:pt x="10902" y="1"/>
                  </a:cubicBezTo>
                  <a:cubicBezTo>
                    <a:pt x="10429" y="1"/>
                    <a:pt x="10051" y="159"/>
                    <a:pt x="9736" y="474"/>
                  </a:cubicBezTo>
                  <a:lnTo>
                    <a:pt x="3561" y="6649"/>
                  </a:lnTo>
                  <a:lnTo>
                    <a:pt x="2301" y="6428"/>
                  </a:lnTo>
                  <a:cubicBezTo>
                    <a:pt x="2278" y="6423"/>
                    <a:pt x="2253" y="6420"/>
                    <a:pt x="2229" y="6420"/>
                  </a:cubicBezTo>
                  <a:cubicBezTo>
                    <a:pt x="2119" y="6420"/>
                    <a:pt x="2000" y="6471"/>
                    <a:pt x="1923" y="6523"/>
                  </a:cubicBezTo>
                  <a:lnTo>
                    <a:pt x="158" y="8319"/>
                  </a:lnTo>
                  <a:cubicBezTo>
                    <a:pt x="32" y="8382"/>
                    <a:pt x="1" y="8539"/>
                    <a:pt x="32" y="8697"/>
                  </a:cubicBezTo>
                  <a:cubicBezTo>
                    <a:pt x="95" y="8823"/>
                    <a:pt x="190" y="8949"/>
                    <a:pt x="347" y="8980"/>
                  </a:cubicBezTo>
                  <a:lnTo>
                    <a:pt x="2994" y="9484"/>
                  </a:lnTo>
                  <a:lnTo>
                    <a:pt x="3498" y="12131"/>
                  </a:lnTo>
                  <a:cubicBezTo>
                    <a:pt x="3561" y="12288"/>
                    <a:pt x="3624" y="12414"/>
                    <a:pt x="3782" y="12446"/>
                  </a:cubicBezTo>
                  <a:lnTo>
                    <a:pt x="3908" y="12446"/>
                  </a:lnTo>
                  <a:cubicBezTo>
                    <a:pt x="4034" y="12446"/>
                    <a:pt x="4128" y="12414"/>
                    <a:pt x="4254" y="12414"/>
                  </a:cubicBezTo>
                  <a:lnTo>
                    <a:pt x="6018" y="10619"/>
                  </a:lnTo>
                  <a:cubicBezTo>
                    <a:pt x="6144" y="10556"/>
                    <a:pt x="6176" y="10398"/>
                    <a:pt x="6144" y="10272"/>
                  </a:cubicBezTo>
                  <a:lnTo>
                    <a:pt x="5924" y="9012"/>
                  </a:lnTo>
                  <a:lnTo>
                    <a:pt x="12099" y="2837"/>
                  </a:lnTo>
                  <a:cubicBezTo>
                    <a:pt x="12414" y="2522"/>
                    <a:pt x="12571" y="2081"/>
                    <a:pt x="12571" y="1671"/>
                  </a:cubicBezTo>
                  <a:cubicBezTo>
                    <a:pt x="12571" y="1199"/>
                    <a:pt x="12603" y="600"/>
                    <a:pt x="12288" y="285"/>
                  </a:cubicBezTo>
                  <a:cubicBezTo>
                    <a:pt x="12025" y="22"/>
                    <a:pt x="11544" y="1"/>
                    <a:pt x="11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89"/>
            <p:cNvSpPr/>
            <p:nvPr/>
          </p:nvSpPr>
          <p:spPr>
            <a:xfrm>
              <a:off x="-60991775" y="3404275"/>
              <a:ext cx="174875" cy="89250"/>
            </a:xfrm>
            <a:custGeom>
              <a:avLst/>
              <a:gdLst/>
              <a:ahLst/>
              <a:cxnLst/>
              <a:rect l="l" t="t" r="r" b="b"/>
              <a:pathLst>
                <a:path w="6995" h="3570" extrusionOk="0">
                  <a:moveTo>
                    <a:pt x="1632" y="1"/>
                  </a:moveTo>
                  <a:cubicBezTo>
                    <a:pt x="1523" y="1"/>
                    <a:pt x="1407" y="57"/>
                    <a:pt x="1355" y="135"/>
                  </a:cubicBezTo>
                  <a:lnTo>
                    <a:pt x="158" y="1301"/>
                  </a:lnTo>
                  <a:cubicBezTo>
                    <a:pt x="95" y="1395"/>
                    <a:pt x="0" y="1553"/>
                    <a:pt x="32" y="1710"/>
                  </a:cubicBezTo>
                  <a:cubicBezTo>
                    <a:pt x="126" y="1773"/>
                    <a:pt x="189" y="1899"/>
                    <a:pt x="315" y="1931"/>
                  </a:cubicBezTo>
                  <a:lnTo>
                    <a:pt x="4317" y="3569"/>
                  </a:lnTo>
                  <a:lnTo>
                    <a:pt x="6995" y="891"/>
                  </a:lnTo>
                  <a:lnTo>
                    <a:pt x="1702" y="9"/>
                  </a:lnTo>
                  <a:cubicBezTo>
                    <a:pt x="1679" y="4"/>
                    <a:pt x="1656" y="1"/>
                    <a:pt x="16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89"/>
            <p:cNvSpPr/>
            <p:nvPr/>
          </p:nvSpPr>
          <p:spPr>
            <a:xfrm>
              <a:off x="-60795650" y="3513975"/>
              <a:ext cx="89000" cy="173300"/>
            </a:xfrm>
            <a:custGeom>
              <a:avLst/>
              <a:gdLst/>
              <a:ahLst/>
              <a:cxnLst/>
              <a:rect l="l" t="t" r="r" b="b"/>
              <a:pathLst>
                <a:path w="3560" h="6932" extrusionOk="0">
                  <a:moveTo>
                    <a:pt x="2678" y="0"/>
                  </a:moveTo>
                  <a:lnTo>
                    <a:pt x="0" y="2678"/>
                  </a:lnTo>
                  <a:lnTo>
                    <a:pt x="1607" y="6679"/>
                  </a:lnTo>
                  <a:cubicBezTo>
                    <a:pt x="1638" y="6805"/>
                    <a:pt x="1764" y="6931"/>
                    <a:pt x="1922" y="6931"/>
                  </a:cubicBezTo>
                  <a:lnTo>
                    <a:pt x="1985" y="6931"/>
                  </a:lnTo>
                  <a:cubicBezTo>
                    <a:pt x="2111" y="6931"/>
                    <a:pt x="2206" y="6900"/>
                    <a:pt x="2269" y="6805"/>
                  </a:cubicBezTo>
                  <a:lnTo>
                    <a:pt x="3466" y="5640"/>
                  </a:lnTo>
                  <a:cubicBezTo>
                    <a:pt x="3529" y="5545"/>
                    <a:pt x="3560" y="5388"/>
                    <a:pt x="3560" y="5262"/>
                  </a:cubicBezTo>
                  <a:lnTo>
                    <a:pt x="267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3" name="Google Shape;893;p89"/>
          <p:cNvGrpSpPr/>
          <p:nvPr/>
        </p:nvGrpSpPr>
        <p:grpSpPr>
          <a:xfrm>
            <a:off x="6909320" y="2115586"/>
            <a:ext cx="437214" cy="357006"/>
            <a:chOff x="3860400" y="3254050"/>
            <a:chExt cx="296175" cy="241825"/>
          </a:xfrm>
        </p:grpSpPr>
        <p:sp>
          <p:nvSpPr>
            <p:cNvPr id="894" name="Google Shape;894;p89"/>
            <p:cNvSpPr/>
            <p:nvPr/>
          </p:nvSpPr>
          <p:spPr>
            <a:xfrm>
              <a:off x="4112425" y="3358025"/>
              <a:ext cx="44150" cy="18125"/>
            </a:xfrm>
            <a:custGeom>
              <a:avLst/>
              <a:gdLst/>
              <a:ahLst/>
              <a:cxnLst/>
              <a:rect l="l" t="t" r="r" b="b"/>
              <a:pathLst>
                <a:path w="176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419" y="725"/>
                  </a:lnTo>
                  <a:cubicBezTo>
                    <a:pt x="1608" y="725"/>
                    <a:pt x="1765" y="567"/>
                    <a:pt x="1765" y="378"/>
                  </a:cubicBezTo>
                  <a:cubicBezTo>
                    <a:pt x="1734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89"/>
            <p:cNvSpPr/>
            <p:nvPr/>
          </p:nvSpPr>
          <p:spPr>
            <a:xfrm>
              <a:off x="4102200" y="3393475"/>
              <a:ext cx="37050" cy="33875"/>
            </a:xfrm>
            <a:custGeom>
              <a:avLst/>
              <a:gdLst/>
              <a:ahLst/>
              <a:cxnLst/>
              <a:rect l="l" t="t" r="r" b="b"/>
              <a:pathLst>
                <a:path w="1482" h="1355" extrusionOk="0">
                  <a:moveTo>
                    <a:pt x="394" y="0"/>
                  </a:moveTo>
                  <a:cubicBezTo>
                    <a:pt x="308" y="0"/>
                    <a:pt x="221" y="32"/>
                    <a:pt x="158" y="95"/>
                  </a:cubicBezTo>
                  <a:cubicBezTo>
                    <a:pt x="0" y="221"/>
                    <a:pt x="0" y="410"/>
                    <a:pt x="158" y="567"/>
                  </a:cubicBezTo>
                  <a:lnTo>
                    <a:pt x="882" y="1260"/>
                  </a:lnTo>
                  <a:cubicBezTo>
                    <a:pt x="945" y="1323"/>
                    <a:pt x="1032" y="1355"/>
                    <a:pt x="1119" y="1355"/>
                  </a:cubicBezTo>
                  <a:cubicBezTo>
                    <a:pt x="1205" y="1355"/>
                    <a:pt x="1292" y="1323"/>
                    <a:pt x="1355" y="1260"/>
                  </a:cubicBezTo>
                  <a:cubicBezTo>
                    <a:pt x="1481" y="1134"/>
                    <a:pt x="1481" y="914"/>
                    <a:pt x="1355" y="788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89"/>
            <p:cNvSpPr/>
            <p:nvPr/>
          </p:nvSpPr>
          <p:spPr>
            <a:xfrm>
              <a:off x="4103775" y="3306025"/>
              <a:ext cx="35475" cy="34500"/>
            </a:xfrm>
            <a:custGeom>
              <a:avLst/>
              <a:gdLst/>
              <a:ahLst/>
              <a:cxnLst/>
              <a:rect l="l" t="t" r="r" b="b"/>
              <a:pathLst>
                <a:path w="1419" h="1380" extrusionOk="0">
                  <a:moveTo>
                    <a:pt x="1056" y="1"/>
                  </a:moveTo>
                  <a:cubicBezTo>
                    <a:pt x="969" y="1"/>
                    <a:pt x="882" y="32"/>
                    <a:pt x="819" y="96"/>
                  </a:cubicBezTo>
                  <a:lnTo>
                    <a:pt x="95" y="789"/>
                  </a:lnTo>
                  <a:cubicBezTo>
                    <a:pt x="0" y="915"/>
                    <a:pt x="0" y="1135"/>
                    <a:pt x="95" y="1261"/>
                  </a:cubicBezTo>
                  <a:cubicBezTo>
                    <a:pt x="158" y="1340"/>
                    <a:pt x="252" y="1379"/>
                    <a:pt x="343" y="1379"/>
                  </a:cubicBezTo>
                  <a:cubicBezTo>
                    <a:pt x="434" y="1379"/>
                    <a:pt x="520" y="1340"/>
                    <a:pt x="567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6"/>
                  </a:cubicBezTo>
                  <a:cubicBezTo>
                    <a:pt x="1229" y="32"/>
                    <a:pt x="1142" y="1"/>
                    <a:pt x="10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89"/>
            <p:cNvSpPr/>
            <p:nvPr/>
          </p:nvSpPr>
          <p:spPr>
            <a:xfrm>
              <a:off x="3860400" y="3306025"/>
              <a:ext cx="105550" cy="104800"/>
            </a:xfrm>
            <a:custGeom>
              <a:avLst/>
              <a:gdLst/>
              <a:ahLst/>
              <a:cxnLst/>
              <a:rect l="l" t="t" r="r" b="b"/>
              <a:pathLst>
                <a:path w="4222" h="4192" extrusionOk="0">
                  <a:moveTo>
                    <a:pt x="2489" y="1"/>
                  </a:moveTo>
                  <a:cubicBezTo>
                    <a:pt x="2048" y="1"/>
                    <a:pt x="1639" y="285"/>
                    <a:pt x="1481" y="726"/>
                  </a:cubicBezTo>
                  <a:lnTo>
                    <a:pt x="1418" y="726"/>
                  </a:lnTo>
                  <a:cubicBezTo>
                    <a:pt x="662" y="726"/>
                    <a:pt x="0" y="1356"/>
                    <a:pt x="0" y="2080"/>
                  </a:cubicBezTo>
                  <a:cubicBezTo>
                    <a:pt x="0" y="2836"/>
                    <a:pt x="630" y="3467"/>
                    <a:pt x="1418" y="3467"/>
                  </a:cubicBezTo>
                  <a:lnTo>
                    <a:pt x="1481" y="3467"/>
                  </a:lnTo>
                  <a:cubicBezTo>
                    <a:pt x="1639" y="3845"/>
                    <a:pt x="2017" y="4191"/>
                    <a:pt x="2489" y="4191"/>
                  </a:cubicBezTo>
                  <a:lnTo>
                    <a:pt x="4222" y="4191"/>
                  </a:lnTo>
                  <a:lnTo>
                    <a:pt x="422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89"/>
            <p:cNvSpPr/>
            <p:nvPr/>
          </p:nvSpPr>
          <p:spPr>
            <a:xfrm>
              <a:off x="4050225" y="3254050"/>
              <a:ext cx="35450" cy="208750"/>
            </a:xfrm>
            <a:custGeom>
              <a:avLst/>
              <a:gdLst/>
              <a:ahLst/>
              <a:cxnLst/>
              <a:rect l="l" t="t" r="r" b="b"/>
              <a:pathLst>
                <a:path w="1418" h="8350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7625"/>
                  </a:lnTo>
                  <a:cubicBezTo>
                    <a:pt x="0" y="8034"/>
                    <a:pt x="315" y="8349"/>
                    <a:pt x="725" y="8349"/>
                  </a:cubicBezTo>
                  <a:cubicBezTo>
                    <a:pt x="1134" y="8286"/>
                    <a:pt x="1418" y="8003"/>
                    <a:pt x="1418" y="7625"/>
                  </a:cubicBezTo>
                  <a:lnTo>
                    <a:pt x="1418" y="694"/>
                  </a:ln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89"/>
            <p:cNvSpPr/>
            <p:nvPr/>
          </p:nvSpPr>
          <p:spPr>
            <a:xfrm>
              <a:off x="3912375" y="3426550"/>
              <a:ext cx="51225" cy="69325"/>
            </a:xfrm>
            <a:custGeom>
              <a:avLst/>
              <a:gdLst/>
              <a:ahLst/>
              <a:cxnLst/>
              <a:rect l="l" t="t" r="r" b="b"/>
              <a:pathLst>
                <a:path w="2049" h="2773" extrusionOk="0">
                  <a:moveTo>
                    <a:pt x="1" y="0"/>
                  </a:moveTo>
                  <a:lnTo>
                    <a:pt x="1" y="1764"/>
                  </a:lnTo>
                  <a:cubicBezTo>
                    <a:pt x="1" y="2363"/>
                    <a:pt x="473" y="2773"/>
                    <a:pt x="1040" y="2773"/>
                  </a:cubicBezTo>
                  <a:cubicBezTo>
                    <a:pt x="1607" y="2773"/>
                    <a:pt x="2048" y="2300"/>
                    <a:pt x="2048" y="1764"/>
                  </a:cubicBezTo>
                  <a:lnTo>
                    <a:pt x="2048" y="32"/>
                  </a:lnTo>
                  <a:lnTo>
                    <a:pt x="316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89"/>
            <p:cNvSpPr/>
            <p:nvPr/>
          </p:nvSpPr>
          <p:spPr>
            <a:xfrm>
              <a:off x="3982475" y="3275325"/>
              <a:ext cx="52000" cy="163850"/>
            </a:xfrm>
            <a:custGeom>
              <a:avLst/>
              <a:gdLst/>
              <a:ahLst/>
              <a:cxnLst/>
              <a:rect l="l" t="t" r="r" b="b"/>
              <a:pathLst>
                <a:path w="2080" h="6554" extrusionOk="0">
                  <a:moveTo>
                    <a:pt x="2080" y="0"/>
                  </a:moveTo>
                  <a:lnTo>
                    <a:pt x="1765" y="315"/>
                  </a:lnTo>
                  <a:cubicBezTo>
                    <a:pt x="1292" y="788"/>
                    <a:pt x="662" y="1071"/>
                    <a:pt x="1" y="1166"/>
                  </a:cubicBezTo>
                  <a:lnTo>
                    <a:pt x="1" y="5419"/>
                  </a:lnTo>
                  <a:cubicBezTo>
                    <a:pt x="662" y="5482"/>
                    <a:pt x="1292" y="5766"/>
                    <a:pt x="1765" y="6238"/>
                  </a:cubicBezTo>
                  <a:lnTo>
                    <a:pt x="2080" y="6553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93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Таблица</a:t>
            </a:r>
            <a:endParaRPr dirty="0"/>
          </a:p>
        </p:txBody>
      </p:sp>
      <p:graphicFrame>
        <p:nvGraphicFramePr>
          <p:cNvPr id="1016" name="Google Shape;1016;p93"/>
          <p:cNvGraphicFramePr/>
          <p:nvPr/>
        </p:nvGraphicFramePr>
        <p:xfrm>
          <a:off x="1817563" y="1529275"/>
          <a:ext cx="5051675" cy="2835110"/>
        </p:xfrm>
        <a:graphic>
          <a:graphicData uri="http://schemas.openxmlformats.org/drawingml/2006/table">
            <a:tbl>
              <a:tblPr>
                <a:noFill/>
                <a:tableStyleId>{6764CA9A-1C78-4F05-BD22-73021BFFD331}</a:tableStyleId>
              </a:tblPr>
              <a:tblGrid>
                <a:gridCol w="143037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2071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2071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20710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407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>
                        <a:solidFill>
                          <a:schemeClr val="dk1"/>
                        </a:solidFill>
                        <a:latin typeface="Vidaloka"/>
                        <a:ea typeface="Vidaloka"/>
                        <a:cs typeface="Vidaloka"/>
                        <a:sym typeface="Vidaloka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dk1"/>
                          </a:solidFill>
                          <a:latin typeface="Vidaloka"/>
                          <a:ea typeface="Vidaloka"/>
                          <a:cs typeface="Vidaloka"/>
                          <a:sym typeface="Vidaloka"/>
                        </a:rPr>
                        <a:t>Mars</a:t>
                      </a:r>
                      <a:endParaRPr sz="2400">
                        <a:solidFill>
                          <a:schemeClr val="dk1"/>
                        </a:solidFill>
                        <a:latin typeface="Vidaloka"/>
                        <a:ea typeface="Vidaloka"/>
                        <a:cs typeface="Vidaloka"/>
                        <a:sym typeface="Vidaloka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2400">
                          <a:solidFill>
                            <a:schemeClr val="dk1"/>
                          </a:solidFill>
                          <a:latin typeface="Vidaloka"/>
                          <a:ea typeface="Vidaloka"/>
                          <a:cs typeface="Vidaloka"/>
                          <a:sym typeface="Vidaloka"/>
                        </a:rPr>
                        <a:t>Venus</a:t>
                      </a:r>
                      <a:endParaRPr sz="2400">
                        <a:solidFill>
                          <a:schemeClr val="dk1"/>
                        </a:solidFill>
                        <a:latin typeface="Vidaloka"/>
                        <a:ea typeface="Vidaloka"/>
                        <a:cs typeface="Vidaloka"/>
                        <a:sym typeface="Vidaloka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2400">
                          <a:solidFill>
                            <a:schemeClr val="dk1"/>
                          </a:solidFill>
                          <a:latin typeface="Vidaloka"/>
                          <a:ea typeface="Vidaloka"/>
                          <a:cs typeface="Vidaloka"/>
                          <a:sym typeface="Vidaloka"/>
                        </a:rPr>
                        <a:t>Jupiter</a:t>
                      </a:r>
                      <a:endParaRPr sz="2400">
                        <a:solidFill>
                          <a:schemeClr val="dk1"/>
                        </a:solidFill>
                        <a:latin typeface="Vidaloka"/>
                        <a:ea typeface="Vidaloka"/>
                        <a:cs typeface="Vidaloka"/>
                        <a:sym typeface="Vidaloka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716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dk1"/>
                          </a:solidFill>
                          <a:latin typeface="Vidaloka"/>
                          <a:ea typeface="Vidaloka"/>
                          <a:cs typeface="Vidaloka"/>
                          <a:sym typeface="Vidaloka"/>
                        </a:rPr>
                        <a:t>Task 1</a:t>
                      </a:r>
                      <a:endParaRPr sz="2400">
                        <a:solidFill>
                          <a:schemeClr val="dk1"/>
                        </a:solidFill>
                        <a:latin typeface="Vidaloka"/>
                        <a:ea typeface="Vidaloka"/>
                        <a:cs typeface="Vidaloka"/>
                        <a:sym typeface="Vidaloka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>
                        <a:solidFill>
                          <a:schemeClr val="dk1"/>
                        </a:solidFill>
                        <a:latin typeface="Vidaloka"/>
                        <a:ea typeface="Vidaloka"/>
                        <a:cs typeface="Vidaloka"/>
                        <a:sym typeface="Vidaloka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>
                        <a:solidFill>
                          <a:schemeClr val="dk1"/>
                        </a:solidFill>
                        <a:latin typeface="Vidaloka"/>
                        <a:ea typeface="Vidaloka"/>
                        <a:cs typeface="Vidaloka"/>
                        <a:sym typeface="Vidaloka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>
                        <a:solidFill>
                          <a:schemeClr val="dk1"/>
                        </a:solidFill>
                        <a:latin typeface="Vidaloka"/>
                        <a:ea typeface="Vidaloka"/>
                        <a:cs typeface="Vidaloka"/>
                        <a:sym typeface="Vidaloka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5716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dk1"/>
                          </a:solidFill>
                          <a:latin typeface="Vidaloka"/>
                          <a:ea typeface="Vidaloka"/>
                          <a:cs typeface="Vidaloka"/>
                          <a:sym typeface="Vidaloka"/>
                        </a:rPr>
                        <a:t>Task 2</a:t>
                      </a:r>
                      <a:endParaRPr sz="2400">
                        <a:solidFill>
                          <a:schemeClr val="dk1"/>
                        </a:solidFill>
                        <a:latin typeface="Vidaloka"/>
                        <a:ea typeface="Vidaloka"/>
                        <a:cs typeface="Vidaloka"/>
                        <a:sym typeface="Vidaloka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>
                        <a:solidFill>
                          <a:schemeClr val="dk1"/>
                        </a:solidFill>
                        <a:latin typeface="Vidaloka"/>
                        <a:ea typeface="Vidaloka"/>
                        <a:cs typeface="Vidaloka"/>
                        <a:sym typeface="Vidaloka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>
                        <a:solidFill>
                          <a:schemeClr val="dk1"/>
                        </a:solidFill>
                        <a:latin typeface="Vidaloka"/>
                        <a:ea typeface="Vidaloka"/>
                        <a:cs typeface="Vidaloka"/>
                        <a:sym typeface="Vidaloka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>
                        <a:solidFill>
                          <a:schemeClr val="dk1"/>
                        </a:solidFill>
                        <a:latin typeface="Vidaloka"/>
                        <a:ea typeface="Vidaloka"/>
                        <a:cs typeface="Vidaloka"/>
                        <a:sym typeface="Vidaloka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5716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dk1"/>
                          </a:solidFill>
                          <a:latin typeface="Vidaloka"/>
                          <a:ea typeface="Vidaloka"/>
                          <a:cs typeface="Vidaloka"/>
                          <a:sym typeface="Vidaloka"/>
                        </a:rPr>
                        <a:t>Task 3</a:t>
                      </a:r>
                      <a:endParaRPr sz="2400">
                        <a:solidFill>
                          <a:schemeClr val="dk1"/>
                        </a:solidFill>
                        <a:latin typeface="Vidaloka"/>
                        <a:ea typeface="Vidaloka"/>
                        <a:cs typeface="Vidaloka"/>
                        <a:sym typeface="Vidaloka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>
                        <a:solidFill>
                          <a:schemeClr val="dk1"/>
                        </a:solidFill>
                        <a:latin typeface="Vidaloka"/>
                        <a:ea typeface="Vidaloka"/>
                        <a:cs typeface="Vidaloka"/>
                        <a:sym typeface="Vidaloka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>
                        <a:solidFill>
                          <a:schemeClr val="dk1"/>
                        </a:solidFill>
                        <a:latin typeface="Vidaloka"/>
                        <a:ea typeface="Vidaloka"/>
                        <a:cs typeface="Vidaloka"/>
                        <a:sym typeface="Vidaloka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>
                        <a:solidFill>
                          <a:schemeClr val="dk1"/>
                        </a:solidFill>
                        <a:latin typeface="Vidaloka"/>
                        <a:ea typeface="Vidaloka"/>
                        <a:cs typeface="Vidaloka"/>
                        <a:sym typeface="Vidaloka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5716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dk1"/>
                          </a:solidFill>
                          <a:latin typeface="Vidaloka"/>
                          <a:ea typeface="Vidaloka"/>
                          <a:cs typeface="Vidaloka"/>
                          <a:sym typeface="Vidaloka"/>
                        </a:rPr>
                        <a:t>Task 4</a:t>
                      </a:r>
                      <a:endParaRPr sz="2400">
                        <a:solidFill>
                          <a:schemeClr val="dk1"/>
                        </a:solidFill>
                        <a:latin typeface="Vidaloka"/>
                        <a:ea typeface="Vidaloka"/>
                        <a:cs typeface="Vidaloka"/>
                        <a:sym typeface="Vidaloka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>
                        <a:solidFill>
                          <a:schemeClr val="dk1"/>
                        </a:solidFill>
                        <a:latin typeface="Vidaloka"/>
                        <a:ea typeface="Vidaloka"/>
                        <a:cs typeface="Vidaloka"/>
                        <a:sym typeface="Vidaloka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>
                        <a:solidFill>
                          <a:schemeClr val="dk1"/>
                        </a:solidFill>
                        <a:latin typeface="Vidaloka"/>
                        <a:ea typeface="Vidaloka"/>
                        <a:cs typeface="Vidaloka"/>
                        <a:sym typeface="Vidaloka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>
                        <a:solidFill>
                          <a:schemeClr val="dk1"/>
                        </a:solidFill>
                        <a:latin typeface="Vidaloka"/>
                        <a:ea typeface="Vidaloka"/>
                        <a:cs typeface="Vidaloka"/>
                        <a:sym typeface="Vidaloka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  <p:grpSp>
        <p:nvGrpSpPr>
          <p:cNvPr id="1017" name="Google Shape;1017;p93"/>
          <p:cNvGrpSpPr/>
          <p:nvPr/>
        </p:nvGrpSpPr>
        <p:grpSpPr>
          <a:xfrm>
            <a:off x="3646605" y="2176699"/>
            <a:ext cx="382473" cy="382473"/>
            <a:chOff x="1492675" y="4992125"/>
            <a:chExt cx="481825" cy="481825"/>
          </a:xfrm>
        </p:grpSpPr>
        <p:sp>
          <p:nvSpPr>
            <p:cNvPr id="1018" name="Google Shape;1018;p93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1019" name="Google Shape;1019;p93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</p:grpSp>
      <p:grpSp>
        <p:nvGrpSpPr>
          <p:cNvPr id="1020" name="Google Shape;1020;p93"/>
          <p:cNvGrpSpPr/>
          <p:nvPr/>
        </p:nvGrpSpPr>
        <p:grpSpPr>
          <a:xfrm>
            <a:off x="3646607" y="2740824"/>
            <a:ext cx="382473" cy="382473"/>
            <a:chOff x="2085525" y="4992125"/>
            <a:chExt cx="481825" cy="481825"/>
          </a:xfrm>
        </p:grpSpPr>
        <p:sp>
          <p:nvSpPr>
            <p:cNvPr id="1021" name="Google Shape;1021;p93"/>
            <p:cNvSpPr/>
            <p:nvPr/>
          </p:nvSpPr>
          <p:spPr>
            <a:xfrm>
              <a:off x="2244150" y="5152125"/>
              <a:ext cx="164500" cy="161825"/>
            </a:xfrm>
            <a:custGeom>
              <a:avLst/>
              <a:gdLst/>
              <a:ahLst/>
              <a:cxnLst/>
              <a:rect l="l" t="t" r="r" b="b"/>
              <a:pathLst>
                <a:path w="6580" h="6473" extrusionOk="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1022" name="Google Shape;1022;p93"/>
            <p:cNvSpPr/>
            <p:nvPr/>
          </p:nvSpPr>
          <p:spPr>
            <a:xfrm>
              <a:off x="208552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</p:grpSp>
      <p:grpSp>
        <p:nvGrpSpPr>
          <p:cNvPr id="1023" name="Google Shape;1023;p93"/>
          <p:cNvGrpSpPr/>
          <p:nvPr/>
        </p:nvGrpSpPr>
        <p:grpSpPr>
          <a:xfrm>
            <a:off x="3646605" y="3315587"/>
            <a:ext cx="382473" cy="382473"/>
            <a:chOff x="1492675" y="4992125"/>
            <a:chExt cx="481825" cy="481825"/>
          </a:xfrm>
        </p:grpSpPr>
        <p:sp>
          <p:nvSpPr>
            <p:cNvPr id="1024" name="Google Shape;1024;p93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1025" name="Google Shape;1025;p93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</p:grpSp>
      <p:grpSp>
        <p:nvGrpSpPr>
          <p:cNvPr id="1026" name="Google Shape;1026;p93"/>
          <p:cNvGrpSpPr/>
          <p:nvPr/>
        </p:nvGrpSpPr>
        <p:grpSpPr>
          <a:xfrm>
            <a:off x="3646607" y="3897837"/>
            <a:ext cx="382473" cy="382473"/>
            <a:chOff x="2085525" y="4992125"/>
            <a:chExt cx="481825" cy="481825"/>
          </a:xfrm>
        </p:grpSpPr>
        <p:sp>
          <p:nvSpPr>
            <p:cNvPr id="1027" name="Google Shape;1027;p93"/>
            <p:cNvSpPr/>
            <p:nvPr/>
          </p:nvSpPr>
          <p:spPr>
            <a:xfrm>
              <a:off x="2244150" y="5152125"/>
              <a:ext cx="164500" cy="161825"/>
            </a:xfrm>
            <a:custGeom>
              <a:avLst/>
              <a:gdLst/>
              <a:ahLst/>
              <a:cxnLst/>
              <a:rect l="l" t="t" r="r" b="b"/>
              <a:pathLst>
                <a:path w="6580" h="6473" extrusionOk="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1028" name="Google Shape;1028;p93"/>
            <p:cNvSpPr/>
            <p:nvPr/>
          </p:nvSpPr>
          <p:spPr>
            <a:xfrm>
              <a:off x="208552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</p:grpSp>
      <p:grpSp>
        <p:nvGrpSpPr>
          <p:cNvPr id="1029" name="Google Shape;1029;p93"/>
          <p:cNvGrpSpPr/>
          <p:nvPr/>
        </p:nvGrpSpPr>
        <p:grpSpPr>
          <a:xfrm>
            <a:off x="6068180" y="2176699"/>
            <a:ext cx="382473" cy="382473"/>
            <a:chOff x="1492675" y="4992125"/>
            <a:chExt cx="481825" cy="481825"/>
          </a:xfrm>
        </p:grpSpPr>
        <p:sp>
          <p:nvSpPr>
            <p:cNvPr id="1030" name="Google Shape;1030;p93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1031" name="Google Shape;1031;p93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</p:grpSp>
      <p:grpSp>
        <p:nvGrpSpPr>
          <p:cNvPr id="1032" name="Google Shape;1032;p93"/>
          <p:cNvGrpSpPr/>
          <p:nvPr/>
        </p:nvGrpSpPr>
        <p:grpSpPr>
          <a:xfrm>
            <a:off x="6068182" y="2740824"/>
            <a:ext cx="382473" cy="382473"/>
            <a:chOff x="2085525" y="4992125"/>
            <a:chExt cx="481825" cy="481825"/>
          </a:xfrm>
        </p:grpSpPr>
        <p:sp>
          <p:nvSpPr>
            <p:cNvPr id="1033" name="Google Shape;1033;p93"/>
            <p:cNvSpPr/>
            <p:nvPr/>
          </p:nvSpPr>
          <p:spPr>
            <a:xfrm>
              <a:off x="2244150" y="5152125"/>
              <a:ext cx="164500" cy="161825"/>
            </a:xfrm>
            <a:custGeom>
              <a:avLst/>
              <a:gdLst/>
              <a:ahLst/>
              <a:cxnLst/>
              <a:rect l="l" t="t" r="r" b="b"/>
              <a:pathLst>
                <a:path w="6580" h="6473" extrusionOk="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1034" name="Google Shape;1034;p93"/>
            <p:cNvSpPr/>
            <p:nvPr/>
          </p:nvSpPr>
          <p:spPr>
            <a:xfrm>
              <a:off x="208552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</p:grpSp>
      <p:grpSp>
        <p:nvGrpSpPr>
          <p:cNvPr id="1035" name="Google Shape;1035;p93"/>
          <p:cNvGrpSpPr/>
          <p:nvPr/>
        </p:nvGrpSpPr>
        <p:grpSpPr>
          <a:xfrm>
            <a:off x="6068180" y="3315587"/>
            <a:ext cx="382473" cy="382473"/>
            <a:chOff x="1492675" y="4992125"/>
            <a:chExt cx="481825" cy="481825"/>
          </a:xfrm>
        </p:grpSpPr>
        <p:sp>
          <p:nvSpPr>
            <p:cNvPr id="1036" name="Google Shape;1036;p93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1037" name="Google Shape;1037;p93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</p:grpSp>
      <p:grpSp>
        <p:nvGrpSpPr>
          <p:cNvPr id="1038" name="Google Shape;1038;p93"/>
          <p:cNvGrpSpPr/>
          <p:nvPr/>
        </p:nvGrpSpPr>
        <p:grpSpPr>
          <a:xfrm>
            <a:off x="6068182" y="3897837"/>
            <a:ext cx="382473" cy="382473"/>
            <a:chOff x="2085525" y="4992125"/>
            <a:chExt cx="481825" cy="481825"/>
          </a:xfrm>
        </p:grpSpPr>
        <p:sp>
          <p:nvSpPr>
            <p:cNvPr id="1039" name="Google Shape;1039;p93"/>
            <p:cNvSpPr/>
            <p:nvPr/>
          </p:nvSpPr>
          <p:spPr>
            <a:xfrm>
              <a:off x="2244150" y="5152125"/>
              <a:ext cx="164500" cy="161825"/>
            </a:xfrm>
            <a:custGeom>
              <a:avLst/>
              <a:gdLst/>
              <a:ahLst/>
              <a:cxnLst/>
              <a:rect l="l" t="t" r="r" b="b"/>
              <a:pathLst>
                <a:path w="6580" h="6473" extrusionOk="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1040" name="Google Shape;1040;p93"/>
            <p:cNvSpPr/>
            <p:nvPr/>
          </p:nvSpPr>
          <p:spPr>
            <a:xfrm>
              <a:off x="208552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</p:grpSp>
      <p:grpSp>
        <p:nvGrpSpPr>
          <p:cNvPr id="1041" name="Google Shape;1041;p93"/>
          <p:cNvGrpSpPr/>
          <p:nvPr/>
        </p:nvGrpSpPr>
        <p:grpSpPr>
          <a:xfrm>
            <a:off x="4873520" y="2176687"/>
            <a:ext cx="382473" cy="382473"/>
            <a:chOff x="2085525" y="4992125"/>
            <a:chExt cx="481825" cy="481825"/>
          </a:xfrm>
        </p:grpSpPr>
        <p:sp>
          <p:nvSpPr>
            <p:cNvPr id="1042" name="Google Shape;1042;p93"/>
            <p:cNvSpPr/>
            <p:nvPr/>
          </p:nvSpPr>
          <p:spPr>
            <a:xfrm>
              <a:off x="2244150" y="5152125"/>
              <a:ext cx="164500" cy="161825"/>
            </a:xfrm>
            <a:custGeom>
              <a:avLst/>
              <a:gdLst/>
              <a:ahLst/>
              <a:cxnLst/>
              <a:rect l="l" t="t" r="r" b="b"/>
              <a:pathLst>
                <a:path w="6580" h="6473" extrusionOk="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1043" name="Google Shape;1043;p93"/>
            <p:cNvSpPr/>
            <p:nvPr/>
          </p:nvSpPr>
          <p:spPr>
            <a:xfrm>
              <a:off x="208552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</p:grpSp>
      <p:grpSp>
        <p:nvGrpSpPr>
          <p:cNvPr id="1044" name="Google Shape;1044;p93"/>
          <p:cNvGrpSpPr/>
          <p:nvPr/>
        </p:nvGrpSpPr>
        <p:grpSpPr>
          <a:xfrm>
            <a:off x="4873518" y="2740812"/>
            <a:ext cx="382473" cy="382473"/>
            <a:chOff x="1492675" y="4992125"/>
            <a:chExt cx="481825" cy="481825"/>
          </a:xfrm>
        </p:grpSpPr>
        <p:sp>
          <p:nvSpPr>
            <p:cNvPr id="1045" name="Google Shape;1045;p93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1046" name="Google Shape;1046;p93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</p:grpSp>
      <p:grpSp>
        <p:nvGrpSpPr>
          <p:cNvPr id="1047" name="Google Shape;1047;p93"/>
          <p:cNvGrpSpPr/>
          <p:nvPr/>
        </p:nvGrpSpPr>
        <p:grpSpPr>
          <a:xfrm>
            <a:off x="4873520" y="3315599"/>
            <a:ext cx="382473" cy="382473"/>
            <a:chOff x="2085525" y="4992125"/>
            <a:chExt cx="481825" cy="481825"/>
          </a:xfrm>
        </p:grpSpPr>
        <p:sp>
          <p:nvSpPr>
            <p:cNvPr id="1048" name="Google Shape;1048;p93"/>
            <p:cNvSpPr/>
            <p:nvPr/>
          </p:nvSpPr>
          <p:spPr>
            <a:xfrm>
              <a:off x="2244150" y="5152125"/>
              <a:ext cx="164500" cy="161825"/>
            </a:xfrm>
            <a:custGeom>
              <a:avLst/>
              <a:gdLst/>
              <a:ahLst/>
              <a:cxnLst/>
              <a:rect l="l" t="t" r="r" b="b"/>
              <a:pathLst>
                <a:path w="6580" h="6473" extrusionOk="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1049" name="Google Shape;1049;p93"/>
            <p:cNvSpPr/>
            <p:nvPr/>
          </p:nvSpPr>
          <p:spPr>
            <a:xfrm>
              <a:off x="208552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</p:grpSp>
      <p:grpSp>
        <p:nvGrpSpPr>
          <p:cNvPr id="1050" name="Google Shape;1050;p93"/>
          <p:cNvGrpSpPr/>
          <p:nvPr/>
        </p:nvGrpSpPr>
        <p:grpSpPr>
          <a:xfrm>
            <a:off x="4873518" y="3897824"/>
            <a:ext cx="382473" cy="382473"/>
            <a:chOff x="1492675" y="4992125"/>
            <a:chExt cx="481825" cy="481825"/>
          </a:xfrm>
        </p:grpSpPr>
        <p:sp>
          <p:nvSpPr>
            <p:cNvPr id="1051" name="Google Shape;1051;p93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1052" name="Google Shape;1052;p93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94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Преимущества</a:t>
            </a:r>
            <a:endParaRPr dirty="0"/>
          </a:p>
        </p:txBody>
      </p:sp>
      <p:graphicFrame>
        <p:nvGraphicFramePr>
          <p:cNvPr id="1058" name="Google Shape;1058;p94"/>
          <p:cNvGraphicFramePr/>
          <p:nvPr/>
        </p:nvGraphicFramePr>
        <p:xfrm>
          <a:off x="720000" y="1236563"/>
          <a:ext cx="7704000" cy="2368080"/>
        </p:xfrm>
        <a:graphic>
          <a:graphicData uri="http://schemas.openxmlformats.org/drawingml/2006/table">
            <a:tbl>
              <a:tblPr>
                <a:noFill/>
                <a:tableStyleId>{6764CA9A-1C78-4F05-BD22-73021BFFD331}</a:tableStyleId>
              </a:tblPr>
              <a:tblGrid>
                <a:gridCol w="164922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5797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4152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54080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54080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4869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2400">
                          <a:solidFill>
                            <a:schemeClr val="accent1"/>
                          </a:solidFill>
                          <a:latin typeface="Vidaloka"/>
                          <a:ea typeface="Vidaloka"/>
                          <a:cs typeface="Vidaloka"/>
                          <a:sym typeface="Vidaloka"/>
                        </a:rPr>
                        <a:t>Task 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accent1"/>
                          </a:solidFill>
                          <a:latin typeface="Vidaloka"/>
                          <a:ea typeface="Vidaloka"/>
                          <a:cs typeface="Vidaloka"/>
                          <a:sym typeface="Vidaloka"/>
                        </a:rPr>
                        <a:t>Task 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accent1"/>
                          </a:solidFill>
                          <a:latin typeface="Vidaloka"/>
                          <a:ea typeface="Vidaloka"/>
                          <a:cs typeface="Vidaloka"/>
                          <a:sym typeface="Vidaloka"/>
                        </a:rPr>
                        <a:t>Task 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accent1"/>
                          </a:solidFill>
                          <a:latin typeface="Vidaloka"/>
                          <a:ea typeface="Vidaloka"/>
                          <a:cs typeface="Vidaloka"/>
                          <a:sym typeface="Vidaloka"/>
                        </a:rPr>
                        <a:t>Task 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04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2200">
                          <a:solidFill>
                            <a:schemeClr val="accent1"/>
                          </a:solidFill>
                          <a:latin typeface="Vidaloka"/>
                          <a:ea typeface="Vidaloka"/>
                          <a:cs typeface="Vidaloka"/>
                          <a:sym typeface="Vidaloka"/>
                        </a:rPr>
                        <a:t>Description</a:t>
                      </a:r>
                      <a:endParaRPr sz="2200" b="1">
                        <a:solidFill>
                          <a:srgbClr val="011635"/>
                        </a:solidFill>
                        <a:latin typeface="Vidaloka"/>
                        <a:ea typeface="Vidaloka"/>
                        <a:cs typeface="Vidaloka"/>
                        <a:sym typeface="Vidalok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Jupiter is the biggest planet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Mercury a small planet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Saturn has several rings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Neptune is far away from us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04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2200">
                          <a:solidFill>
                            <a:schemeClr val="accent1"/>
                          </a:solidFill>
                          <a:latin typeface="Vidaloka"/>
                          <a:ea typeface="Vidaloka"/>
                          <a:cs typeface="Vidaloka"/>
                          <a:sym typeface="Vidaloka"/>
                        </a:rPr>
                        <a:t>Year</a:t>
                      </a:r>
                      <a:endParaRPr b="1">
                        <a:solidFill>
                          <a:srgbClr val="011635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2019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2020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2021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2022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04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2200">
                          <a:solidFill>
                            <a:schemeClr val="accent1"/>
                          </a:solidFill>
                          <a:latin typeface="Vidaloka"/>
                          <a:ea typeface="Vidaloka"/>
                          <a:cs typeface="Vidaloka"/>
                          <a:sym typeface="Vidaloka"/>
                        </a:rPr>
                        <a:t>Duration</a:t>
                      </a:r>
                      <a:endParaRPr b="1">
                        <a:solidFill>
                          <a:srgbClr val="011635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Three months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Two weeks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Six months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Four months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0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10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Minimalist Business Slides XL by Slidesgo">
  <a:themeElements>
    <a:clrScheme name="Simple Light">
      <a:dk1>
        <a:srgbClr val="000000"/>
      </a:dk1>
      <a:lt1>
        <a:srgbClr val="E3F1E2"/>
      </a:lt1>
      <a:dk2>
        <a:srgbClr val="000000"/>
      </a:dk2>
      <a:lt2>
        <a:srgbClr val="E3F1E2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310</TotalTime>
  <Words>287</Words>
  <Application>Microsoft Office PowerPoint</Application>
  <PresentationFormat>Экран (16:9)</PresentationFormat>
  <Paragraphs>84</Paragraphs>
  <Slides>15</Slides>
  <Notes>15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16" baseType="lpstr">
      <vt:lpstr>Minimalist Business Slides XL by Slidesgo</vt:lpstr>
      <vt:lpstr>Акселератор Возможностей</vt:lpstr>
      <vt:lpstr>Whoa!</vt:lpstr>
      <vt:lpstr>Слайд 3</vt:lpstr>
      <vt:lpstr>Слайд 4</vt:lpstr>
      <vt:lpstr>145,245</vt:lpstr>
      <vt:lpstr>Что мы делаем?</vt:lpstr>
      <vt:lpstr>Почему мы это делаем?</vt:lpstr>
      <vt:lpstr>Таблица</vt:lpstr>
      <vt:lpstr>Преимущества</vt:lpstr>
      <vt:lpstr>Наши цели</vt:lpstr>
      <vt:lpstr>Макет</vt:lpstr>
      <vt:lpstr>Мобильная версия</vt:lpstr>
      <vt:lpstr>Ссылки</vt:lpstr>
      <vt:lpstr>Команда</vt:lpstr>
      <vt:lpstr>Спасибо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Акселератор Возможностей</dc:title>
  <dc:creator>Злата</dc:creator>
  <cp:lastModifiedBy>Варламов </cp:lastModifiedBy>
  <cp:revision>4</cp:revision>
  <dcterms:modified xsi:type="dcterms:W3CDTF">2023-08-26T15:49:52Z</dcterms:modified>
</cp:coreProperties>
</file>